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0" r:id="rId5"/>
    <p:sldId id="260" r:id="rId6"/>
    <p:sldId id="281" r:id="rId7"/>
    <p:sldId id="261" r:id="rId8"/>
    <p:sldId id="282" r:id="rId9"/>
    <p:sldId id="262" r:id="rId10"/>
    <p:sldId id="264" r:id="rId11"/>
    <p:sldId id="277" r:id="rId12"/>
    <p:sldId id="283" r:id="rId13"/>
    <p:sldId id="286" r:id="rId14"/>
    <p:sldId id="278" r:id="rId15"/>
    <p:sldId id="279" r:id="rId16"/>
    <p:sldId id="274" r:id="rId17"/>
    <p:sldId id="284" r:id="rId18"/>
    <p:sldId id="288" r:id="rId19"/>
    <p:sldId id="287" r:id="rId20"/>
    <p:sldId id="285" r:id="rId21"/>
    <p:sldId id="275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6FB699-F36D-4100-B392-D556FCB35D59}" type="datetimeFigureOut">
              <a:rPr lang="en-AU" smtClean="0"/>
              <a:t>16/03/2018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5832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00B0F0"/>
                </a:solidFill>
                <a:latin typeface="Century Gothic" panose="020B0502020202020204" pitchFamily="34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AU" dirty="0">
                <a:solidFill>
                  <a:srgbClr val="00B0F0"/>
                </a:solidFill>
                <a:latin typeface="Century Gothic" panose="020B0502020202020204" pitchFamily="34" charset="0"/>
              </a:rPr>
              <a:t>Bullying prevention: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7854696" cy="1219100"/>
          </a:xfrm>
        </p:spPr>
        <p:txBody>
          <a:bodyPr vert="horz" lIns="0" rIns="18288" anchor="t">
            <a:normAutofit/>
          </a:bodyPr>
          <a:lstStyle/>
          <a:p>
            <a:pPr algn="l"/>
            <a:r>
              <a:rPr lang="en-AU" sz="4000" dirty="0" smtClean="0">
                <a:latin typeface="Century Gothic" panose="020B0502020202020204" pitchFamily="34" charset="0"/>
              </a:rPr>
              <a:t>At KPS we expect RESPECT</a:t>
            </a:r>
            <a:r>
              <a:rPr lang="en-AU" sz="40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251520"/>
            <a:ext cx="48495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2"/>
          <a:stretch/>
        </p:blipFill>
        <p:spPr>
          <a:xfrm>
            <a:off x="0" y="6298556"/>
            <a:ext cx="9144000" cy="586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551"/>
            <a:ext cx="1659632" cy="12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Bully prevention: </a:t>
            </a:r>
            <a:br>
              <a:rPr lang="en-AU" dirty="0" smtClean="0">
                <a:latin typeface="Century Gothic"/>
                <a:cs typeface="Century Gothic"/>
              </a:rPr>
            </a:br>
            <a:r>
              <a:rPr lang="en-AU" dirty="0" smtClean="0">
                <a:latin typeface="Century Gothic"/>
                <a:cs typeface="Century Gothic"/>
              </a:rPr>
              <a:t>stop, walk, talk. </a:t>
            </a: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095928" cy="438912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If someone is disrespectful to you, say </a:t>
            </a:r>
            <a:r>
              <a:rPr lang="en-AU" sz="4000" b="1" dirty="0" smtClean="0">
                <a:latin typeface="Century Gothic"/>
                <a:cs typeface="Century Gothic"/>
              </a:rPr>
              <a:t>STOP. </a:t>
            </a:r>
          </a:p>
          <a:p>
            <a:r>
              <a:rPr lang="en-AU" dirty="0" smtClean="0">
                <a:latin typeface="Century Gothic"/>
                <a:cs typeface="Century Gothic"/>
              </a:rPr>
              <a:t>If you see someone being disrespectful to others, tell them to </a:t>
            </a:r>
            <a:r>
              <a:rPr lang="en-AU" sz="2800" b="1" dirty="0">
                <a:latin typeface="Century Gothic"/>
                <a:cs typeface="Century Gothic"/>
              </a:rPr>
              <a:t>STOP. </a:t>
            </a:r>
            <a:endParaRPr lang="en-AU" dirty="0" smtClean="0">
              <a:latin typeface="Century Gothic"/>
              <a:cs typeface="Century Gothic"/>
            </a:endParaRPr>
          </a:p>
          <a:p>
            <a:r>
              <a:rPr lang="en-AU" dirty="0" smtClean="0">
                <a:latin typeface="Century Gothic"/>
                <a:cs typeface="Century Gothic"/>
              </a:rPr>
              <a:t>If the person stops, say “okay” or “cool” and move on with your day.</a:t>
            </a:r>
          </a:p>
          <a:p>
            <a:r>
              <a:rPr lang="en-AU" dirty="0" smtClean="0">
                <a:latin typeface="Century Gothic"/>
                <a:cs typeface="Century Gothic"/>
              </a:rPr>
              <a:t>If the person does not stop, decide whether you should </a:t>
            </a:r>
            <a:r>
              <a:rPr lang="en-AU" b="1" dirty="0" smtClean="0">
                <a:latin typeface="Century Gothic"/>
                <a:cs typeface="Century Gothic"/>
              </a:rPr>
              <a:t>walk</a:t>
            </a:r>
            <a:r>
              <a:rPr lang="en-AU" dirty="0" smtClean="0">
                <a:latin typeface="Century Gothic"/>
                <a:cs typeface="Century Gothic"/>
              </a:rPr>
              <a:t> or </a:t>
            </a:r>
            <a:r>
              <a:rPr lang="en-AU" b="1" dirty="0" smtClean="0">
                <a:latin typeface="Century Gothic"/>
                <a:cs typeface="Century Gothic"/>
              </a:rPr>
              <a:t>talk</a:t>
            </a:r>
            <a:r>
              <a:rPr lang="en-AU" dirty="0" smtClean="0">
                <a:latin typeface="Century Gothic"/>
                <a:cs typeface="Century Gothic"/>
              </a:rPr>
              <a:t> (Walk away and Talk to an adult)</a:t>
            </a:r>
          </a:p>
        </p:txBody>
      </p:sp>
      <p:pic>
        <p:nvPicPr>
          <p:cNvPr id="1026" name="Picture 2" descr="Image result for bully pre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/>
          <a:stretch/>
        </p:blipFill>
        <p:spPr bwMode="auto">
          <a:xfrm>
            <a:off x="5728575" y="25192"/>
            <a:ext cx="3421193" cy="22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Bystander or </a:t>
            </a:r>
            <a:r>
              <a:rPr lang="en-AU" dirty="0" err="1" smtClean="0">
                <a:latin typeface="Century Gothic"/>
                <a:cs typeface="Century Gothic"/>
              </a:rPr>
              <a:t>upstander</a:t>
            </a:r>
            <a:r>
              <a:rPr lang="en-AU" dirty="0" smtClean="0">
                <a:latin typeface="Century Gothic"/>
                <a:cs typeface="Century Gothic"/>
              </a:rPr>
              <a:t>?</a:t>
            </a:r>
            <a:br>
              <a:rPr lang="en-AU" dirty="0" smtClean="0">
                <a:latin typeface="Century Gothic"/>
                <a:cs typeface="Century Gothic"/>
              </a:rPr>
            </a:b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987008" cy="4869160"/>
          </a:xfrm>
        </p:spPr>
        <p:txBody>
          <a:bodyPr>
            <a:normAutofit fontScale="92500" lnSpcReduction="20000"/>
          </a:bodyPr>
          <a:lstStyle/>
          <a:p>
            <a:r>
              <a:rPr lang="en-AU" sz="3800" b="1" dirty="0" smtClean="0">
                <a:solidFill>
                  <a:srgbClr val="92D050"/>
                </a:solidFill>
                <a:latin typeface="Century Gothic"/>
                <a:cs typeface="Century Gothic"/>
              </a:rPr>
              <a:t>A bystander </a:t>
            </a:r>
            <a:r>
              <a:rPr lang="en-AU" sz="3800" dirty="0" smtClean="0">
                <a:latin typeface="Century Gothic"/>
                <a:cs typeface="Century Gothic"/>
              </a:rPr>
              <a:t>just stands by and watches someone be disrespectful to another. They don’t do or say anything. </a:t>
            </a:r>
            <a:endParaRPr lang="en-AU" sz="3800" dirty="0">
              <a:latin typeface="Century Gothic"/>
              <a:cs typeface="Century Gothic"/>
            </a:endParaRPr>
          </a:p>
          <a:p>
            <a:r>
              <a:rPr lang="en-AU" sz="3800" b="1" dirty="0" smtClean="0">
                <a:solidFill>
                  <a:srgbClr val="92D050"/>
                </a:solidFill>
                <a:latin typeface="Century Gothic"/>
                <a:cs typeface="Century Gothic"/>
              </a:rPr>
              <a:t>An </a:t>
            </a:r>
            <a:r>
              <a:rPr lang="en-AU" sz="3800" b="1" dirty="0" err="1" smtClean="0">
                <a:solidFill>
                  <a:srgbClr val="92D050"/>
                </a:solidFill>
                <a:latin typeface="Century Gothic"/>
                <a:cs typeface="Century Gothic"/>
              </a:rPr>
              <a:t>upstander</a:t>
            </a:r>
            <a:r>
              <a:rPr lang="en-AU" sz="3800" b="1" dirty="0" smtClean="0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lang="en-AU" sz="3800" dirty="0" smtClean="0">
                <a:latin typeface="Century Gothic"/>
                <a:cs typeface="Century Gothic"/>
              </a:rPr>
              <a:t>stands up for others, or tells an adult if they see someone being disrespectful. </a:t>
            </a:r>
            <a:endParaRPr lang="en-AU" sz="3800" dirty="0">
              <a:latin typeface="Century Gothic"/>
              <a:cs typeface="Century Gothic"/>
            </a:endParaRPr>
          </a:p>
          <a:p>
            <a:pPr marL="0" lvl="0" indent="0">
              <a:buNone/>
            </a:pPr>
            <a:endParaRPr lang="en-AU" dirty="0" smtClean="0">
              <a:latin typeface="Century Gothic"/>
              <a:cs typeface="Century Gothic"/>
            </a:endParaRPr>
          </a:p>
        </p:txBody>
      </p:sp>
      <p:pic>
        <p:nvPicPr>
          <p:cNvPr id="7170" name="Picture 2" descr="Image result for bystander or upst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791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Bystander or </a:t>
            </a:r>
            <a:r>
              <a:rPr lang="en-AU" dirty="0" err="1" smtClean="0">
                <a:latin typeface="Century Gothic"/>
                <a:cs typeface="Century Gothic"/>
              </a:rPr>
              <a:t>upstander</a:t>
            </a:r>
            <a:r>
              <a:rPr lang="en-AU" dirty="0" smtClean="0">
                <a:latin typeface="Century Gothic"/>
                <a:cs typeface="Century Gothic"/>
              </a:rPr>
              <a:t>?</a:t>
            </a:r>
            <a:br>
              <a:rPr lang="en-AU" dirty="0" smtClean="0">
                <a:latin typeface="Century Gothic"/>
                <a:cs typeface="Century Gothic"/>
              </a:rPr>
            </a:b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801127" y="203873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>
                <a:latin typeface="Century Gothic" panose="020B0502020202020204" pitchFamily="34" charset="0"/>
              </a:rPr>
              <a:t>Which will </a:t>
            </a:r>
            <a:r>
              <a:rPr lang="en-AU" sz="8000" dirty="0">
                <a:latin typeface="Century Gothic" panose="020B0502020202020204" pitchFamily="34" charset="0"/>
              </a:rPr>
              <a:t> </a:t>
            </a:r>
            <a:r>
              <a:rPr lang="en-AU" sz="8000" dirty="0" smtClean="0">
                <a:latin typeface="Century Gothic" panose="020B0502020202020204" pitchFamily="34" charset="0"/>
              </a:rPr>
              <a:t>        be?</a:t>
            </a:r>
            <a:endParaRPr lang="en-AU" sz="8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74" y="4294250"/>
            <a:ext cx="214312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785"/>
          <a:stretch/>
        </p:blipFill>
        <p:spPr>
          <a:xfrm>
            <a:off x="5814499" y="2294775"/>
            <a:ext cx="2705453" cy="2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6913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/>
                </a:solidFill>
                <a:latin typeface="Century Gothic"/>
                <a:cs typeface="Century Gothic"/>
              </a:rPr>
              <a:t>Bystander or </a:t>
            </a:r>
            <a:r>
              <a:rPr lang="en-AU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upstander</a:t>
            </a:r>
            <a:r>
              <a:rPr lang="en-AU" dirty="0" smtClean="0">
                <a:solidFill>
                  <a:schemeClr val="tx1"/>
                </a:solidFill>
                <a:latin typeface="Century Gothic"/>
                <a:cs typeface="Century Gothic"/>
              </a:rPr>
              <a:t>?</a:t>
            </a:r>
            <a:r>
              <a:rPr lang="en-AU" dirty="0" smtClean="0">
                <a:latin typeface="Century Gothic"/>
                <a:cs typeface="Century Gothic"/>
              </a:rPr>
              <a:t/>
            </a:r>
            <a:br>
              <a:rPr lang="en-AU" dirty="0" smtClean="0">
                <a:latin typeface="Century Gothic"/>
                <a:cs typeface="Century Gothic"/>
              </a:rPr>
            </a:b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188640" y="69269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>
                <a:latin typeface="Century Gothic" panose="020B0502020202020204" pitchFamily="34" charset="0"/>
              </a:rPr>
              <a:t>Which will </a:t>
            </a:r>
            <a:r>
              <a:rPr lang="en-AU" sz="8000" dirty="0">
                <a:latin typeface="Century Gothic" panose="020B0502020202020204" pitchFamily="34" charset="0"/>
              </a:rPr>
              <a:t> </a:t>
            </a:r>
            <a:r>
              <a:rPr lang="en-AU" sz="8000" dirty="0" smtClean="0">
                <a:latin typeface="Century Gothic" panose="020B0502020202020204" pitchFamily="34" charset="0"/>
              </a:rPr>
              <a:t>        be?</a:t>
            </a:r>
            <a:endParaRPr lang="en-AU" sz="8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785"/>
          <a:stretch/>
        </p:blipFill>
        <p:spPr>
          <a:xfrm>
            <a:off x="5523639" y="821103"/>
            <a:ext cx="2705453" cy="2089025"/>
          </a:xfrm>
          <a:prstGeom prst="rect">
            <a:avLst/>
          </a:prstGeom>
        </p:spPr>
      </p:pic>
      <p:pic>
        <p:nvPicPr>
          <p:cNvPr id="9218" name="Picture 2" descr="Image result for what will you b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1719" y="4165375"/>
            <a:ext cx="5856585" cy="26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Be an </a:t>
            </a:r>
            <a:r>
              <a:rPr lang="en-AU" dirty="0" err="1" smtClean="0">
                <a:latin typeface="Century Gothic"/>
                <a:cs typeface="Century Gothic"/>
              </a:rPr>
              <a:t>upstander</a:t>
            </a:r>
            <a:r>
              <a:rPr lang="en-AU" dirty="0" smtClean="0">
                <a:latin typeface="Century Gothic"/>
                <a:cs typeface="Century Gothic"/>
              </a:rPr>
              <a:t>!</a:t>
            </a:r>
            <a:br>
              <a:rPr lang="en-AU" dirty="0" smtClean="0">
                <a:latin typeface="Century Gothic"/>
                <a:cs typeface="Century Gothic"/>
              </a:rPr>
            </a:b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6131024" cy="4389120"/>
          </a:xfrm>
        </p:spPr>
        <p:txBody>
          <a:bodyPr>
            <a:normAutofit fontScale="85000" lnSpcReduction="20000"/>
          </a:bodyPr>
          <a:lstStyle/>
          <a:p>
            <a:r>
              <a:rPr lang="en-AU" sz="4500" dirty="0" smtClean="0">
                <a:latin typeface="Century Gothic"/>
                <a:cs typeface="Century Gothic"/>
              </a:rPr>
              <a:t>If you see someone being disrespectful to another, use the word STOP and encourage the child who needs your help to walk away with you and leave the area. </a:t>
            </a:r>
          </a:p>
          <a:p>
            <a:r>
              <a:rPr lang="en-AU" sz="4500" dirty="0" smtClean="0">
                <a:latin typeface="Century Gothic"/>
                <a:cs typeface="Century Gothic"/>
              </a:rPr>
              <a:t>Tell a teacher.</a:t>
            </a:r>
          </a:p>
          <a:p>
            <a:endParaRPr lang="en-AU" dirty="0">
              <a:latin typeface="Century Gothic"/>
              <a:cs typeface="Century Gothic"/>
            </a:endParaRPr>
          </a:p>
          <a:p>
            <a:pPr marL="0" lvl="0" indent="0">
              <a:buNone/>
            </a:pPr>
            <a:endParaRPr lang="en-AU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16" r="52215"/>
          <a:stretch/>
        </p:blipFill>
        <p:spPr>
          <a:xfrm>
            <a:off x="6044711" y="1643068"/>
            <a:ext cx="2918259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438" y="45425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What if someone tells you to STOP?</a:t>
            </a:r>
            <a:br>
              <a:rPr lang="en-AU" dirty="0" smtClean="0">
                <a:latin typeface="Century Gothic"/>
                <a:cs typeface="Century Gothic"/>
              </a:rPr>
            </a:b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68880"/>
            <a:ext cx="8516044" cy="438912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/>
                <a:cs typeface="Century Gothic"/>
              </a:rPr>
              <a:t>Stop </a:t>
            </a:r>
            <a:r>
              <a:rPr lang="en-AU" dirty="0">
                <a:latin typeface="Century Gothic"/>
                <a:cs typeface="Century Gothic"/>
              </a:rPr>
              <a:t>what you are doing, even if you don’t think you are doing anything wrong.</a:t>
            </a:r>
          </a:p>
          <a:p>
            <a:r>
              <a:rPr lang="en-AU" dirty="0" smtClean="0">
                <a:latin typeface="Century Gothic"/>
                <a:cs typeface="Century Gothic"/>
              </a:rPr>
              <a:t>Be resilient. Remind yourself that “it’s no </a:t>
            </a:r>
            <a:r>
              <a:rPr lang="en-AU" dirty="0">
                <a:latin typeface="Century Gothic"/>
                <a:cs typeface="Century Gothic"/>
              </a:rPr>
              <a:t>big deal </a:t>
            </a:r>
            <a:r>
              <a:rPr lang="en-AU" dirty="0" smtClean="0">
                <a:latin typeface="Century Gothic"/>
                <a:cs typeface="Century Gothic"/>
              </a:rPr>
              <a:t>to stop what I’m doing.”</a:t>
            </a:r>
            <a:endParaRPr lang="en-AU" dirty="0">
              <a:latin typeface="Century Gothic"/>
              <a:cs typeface="Century Gothic"/>
            </a:endParaRPr>
          </a:p>
          <a:p>
            <a:r>
              <a:rPr lang="en-AU" dirty="0" smtClean="0">
                <a:latin typeface="Century Gothic"/>
                <a:cs typeface="Century Gothic"/>
              </a:rPr>
              <a:t>Say </a:t>
            </a:r>
            <a:r>
              <a:rPr lang="en-AU" dirty="0">
                <a:latin typeface="Century Gothic"/>
                <a:cs typeface="Century Gothic"/>
              </a:rPr>
              <a:t>“OK” to the person who </a:t>
            </a:r>
            <a:endParaRPr lang="en-AU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AU" dirty="0">
                <a:latin typeface="Century Gothic"/>
                <a:cs typeface="Century Gothic"/>
              </a:rPr>
              <a:t> </a:t>
            </a:r>
            <a:r>
              <a:rPr lang="en-AU" dirty="0" smtClean="0">
                <a:latin typeface="Century Gothic"/>
                <a:cs typeface="Century Gothic"/>
              </a:rPr>
              <a:t> asked </a:t>
            </a:r>
            <a:r>
              <a:rPr lang="en-AU" dirty="0">
                <a:latin typeface="Century Gothic"/>
                <a:cs typeface="Century Gothic"/>
              </a:rPr>
              <a:t>you to stop and move </a:t>
            </a:r>
          </a:p>
          <a:p>
            <a:pPr marL="0" indent="0">
              <a:buNone/>
            </a:pPr>
            <a:r>
              <a:rPr lang="en-AU" dirty="0" smtClean="0">
                <a:latin typeface="Century Gothic"/>
                <a:cs typeface="Century Gothic"/>
              </a:rPr>
              <a:t>  on </a:t>
            </a:r>
            <a:r>
              <a:rPr lang="en-AU" dirty="0">
                <a:latin typeface="Century Gothic"/>
                <a:cs typeface="Century Gothic"/>
              </a:rPr>
              <a:t>with your day</a:t>
            </a:r>
            <a:r>
              <a:rPr lang="en-AU" dirty="0" smtClean="0">
                <a:latin typeface="Century Gothic"/>
                <a:cs typeface="Century Gothic"/>
              </a:rPr>
              <a:t>.</a:t>
            </a:r>
          </a:p>
          <a:p>
            <a:r>
              <a:rPr lang="en-AU" dirty="0" smtClean="0">
                <a:latin typeface="Century Gothic"/>
                <a:cs typeface="Century Gothic"/>
              </a:rPr>
              <a:t>Make a respectful choice!</a:t>
            </a:r>
          </a:p>
          <a:p>
            <a:pPr marL="0" lvl="0" indent="0">
              <a:buNone/>
            </a:pPr>
            <a:endParaRPr lang="en-AU" dirty="0" smtClean="0">
              <a:latin typeface="Century Gothic"/>
              <a:cs typeface="Century Gothic"/>
            </a:endParaRPr>
          </a:p>
        </p:txBody>
      </p:sp>
      <p:pic>
        <p:nvPicPr>
          <p:cNvPr id="11266" name="Picture 2" descr="Image result for stop. be ca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/>
          <a:stretch/>
        </p:blipFill>
        <p:spPr bwMode="auto">
          <a:xfrm>
            <a:off x="5681368" y="4120942"/>
            <a:ext cx="3158204" cy="27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624736" cy="110872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Ways to say “STOP”</a:t>
            </a:r>
            <a:endParaRPr lang="en-AU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55398" y="1682673"/>
            <a:ext cx="1584176" cy="136815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Please stop that!</a:t>
            </a:r>
            <a:endParaRPr lang="en-AU" dirty="0"/>
          </a:p>
        </p:txBody>
      </p:sp>
      <p:sp>
        <p:nvSpPr>
          <p:cNvPr id="6" name="Oval Callout 5"/>
          <p:cNvSpPr/>
          <p:nvPr/>
        </p:nvSpPr>
        <p:spPr>
          <a:xfrm>
            <a:off x="2125242" y="1711791"/>
            <a:ext cx="2376264" cy="136815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YOU NEED TO STOP THAT!</a:t>
            </a:r>
            <a:endParaRPr lang="en-AU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699792" y="3501008"/>
            <a:ext cx="2160240" cy="14401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That’s not respectful. You need to stop.</a:t>
            </a:r>
            <a:endParaRPr lang="en-AU" dirty="0"/>
          </a:p>
        </p:txBody>
      </p:sp>
      <p:sp>
        <p:nvSpPr>
          <p:cNvPr id="9" name="Cloud Callout 8"/>
          <p:cNvSpPr/>
          <p:nvPr/>
        </p:nvSpPr>
        <p:spPr>
          <a:xfrm>
            <a:off x="5868144" y="3094484"/>
            <a:ext cx="1944216" cy="14401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 it, I don’t like it. </a:t>
            </a:r>
            <a:endParaRPr lang="en-AU" dirty="0"/>
          </a:p>
        </p:txBody>
      </p:sp>
      <p:sp>
        <p:nvSpPr>
          <p:cNvPr id="11" name="Rectangular Callout 10"/>
          <p:cNvSpPr/>
          <p:nvPr/>
        </p:nvSpPr>
        <p:spPr>
          <a:xfrm>
            <a:off x="7101644" y="1180398"/>
            <a:ext cx="1584176" cy="136815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You’d better stop.</a:t>
            </a:r>
            <a:endParaRPr lang="en-AU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026843" y="4757611"/>
            <a:ext cx="1571034" cy="16461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Stop. You’re not being respectful.</a:t>
            </a:r>
            <a:endParaRPr lang="en-AU" dirty="0"/>
          </a:p>
        </p:txBody>
      </p:sp>
      <p:sp>
        <p:nvSpPr>
          <p:cNvPr id="13" name="Cloud Callout 12"/>
          <p:cNvSpPr/>
          <p:nvPr/>
        </p:nvSpPr>
        <p:spPr>
          <a:xfrm>
            <a:off x="537336" y="5058591"/>
            <a:ext cx="1944216" cy="14401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 and make a good choice</a:t>
            </a:r>
            <a:endParaRPr lang="en-AU" dirty="0"/>
          </a:p>
        </p:txBody>
      </p:sp>
      <p:sp>
        <p:nvSpPr>
          <p:cNvPr id="14" name="Rectangular Callout 13"/>
          <p:cNvSpPr/>
          <p:nvPr/>
        </p:nvSpPr>
        <p:spPr>
          <a:xfrm>
            <a:off x="5054976" y="5035624"/>
            <a:ext cx="1584176" cy="136815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 NOW!</a:t>
            </a:r>
            <a:endParaRPr lang="en-AU" dirty="0"/>
          </a:p>
        </p:txBody>
      </p:sp>
      <p:sp>
        <p:nvSpPr>
          <p:cNvPr id="15" name="Oval Callout 14"/>
          <p:cNvSpPr/>
          <p:nvPr/>
        </p:nvSpPr>
        <p:spPr>
          <a:xfrm flipH="1">
            <a:off x="5076056" y="1196752"/>
            <a:ext cx="1869856" cy="135179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That’s not okay. You need to stop now.</a:t>
            </a:r>
            <a:endParaRPr lang="en-AU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99041" y="3645023"/>
            <a:ext cx="1492639" cy="128477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Hey buddy, stop that.</a:t>
            </a:r>
            <a:endParaRPr lang="en-AU" dirty="0"/>
          </a:p>
        </p:txBody>
      </p:sp>
      <p:sp>
        <p:nvSpPr>
          <p:cNvPr id="17" name="Oval Callout 16"/>
          <p:cNvSpPr/>
          <p:nvPr/>
        </p:nvSpPr>
        <p:spPr>
          <a:xfrm>
            <a:off x="2956306" y="5513102"/>
            <a:ext cx="1545200" cy="11227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Stop, think choose!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8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624736" cy="110872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Be an </a:t>
            </a:r>
            <a:r>
              <a:rPr lang="en-AU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upstander</a:t>
            </a:r>
            <a:r>
              <a:rPr lang="en-AU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!</a:t>
            </a: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 flipH="1">
            <a:off x="1043608" y="1555688"/>
            <a:ext cx="2376264" cy="136815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Stop. That’s not okay. </a:t>
            </a:r>
            <a:endParaRPr lang="en-AU" dirty="0"/>
          </a:p>
        </p:txBody>
      </p:sp>
      <p:pic>
        <p:nvPicPr>
          <p:cNvPr id="12298" name="Picture 10" descr="Image result for stand up to 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00968"/>
            <a:ext cx="30243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stop walk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" y="5543886"/>
            <a:ext cx="9162288" cy="13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0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624736" cy="110872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Be an </a:t>
            </a:r>
            <a:r>
              <a:rPr lang="en-AU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upstander</a:t>
            </a:r>
            <a:r>
              <a:rPr lang="en-AU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!</a:t>
            </a: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235562" y="1225352"/>
            <a:ext cx="2160240" cy="14401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Let’s get out of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053433"/>
            <a:ext cx="4047938" cy="2376264"/>
          </a:xfrm>
          <a:prstGeom prst="rect">
            <a:avLst/>
          </a:prstGeom>
        </p:spPr>
      </p:pic>
      <p:pic>
        <p:nvPicPr>
          <p:cNvPr id="9" name="Picture 14" descr="Image result for stop walk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" y="5543886"/>
            <a:ext cx="9162288" cy="13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624736" cy="110872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Be an </a:t>
            </a:r>
            <a:r>
              <a:rPr lang="en-AU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upstander</a:t>
            </a:r>
            <a:r>
              <a:rPr lang="en-AU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!</a:t>
            </a: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971600" y="1916832"/>
            <a:ext cx="1584176" cy="136815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Let’s go tell a teacher.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08919"/>
            <a:ext cx="2592288" cy="2411431"/>
          </a:xfrm>
          <a:prstGeom prst="rect">
            <a:avLst/>
          </a:prstGeom>
        </p:spPr>
      </p:pic>
      <p:pic>
        <p:nvPicPr>
          <p:cNvPr id="9" name="Picture 14" descr="Image result for stop walk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" y="5543886"/>
            <a:ext cx="9162288" cy="13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At KPS, we are respectful.</a:t>
            </a:r>
          </a:p>
        </p:txBody>
      </p:sp>
      <p:pic>
        <p:nvPicPr>
          <p:cNvPr id="5" name="Picture 4" descr="universal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1" r="43427" b="24793"/>
          <a:stretch/>
        </p:blipFill>
        <p:spPr>
          <a:xfrm>
            <a:off x="390525" y="1971675"/>
            <a:ext cx="7996555" cy="23408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1194" y="4631924"/>
            <a:ext cx="8229600" cy="167739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latin typeface="Century Gothic" panose="020B0502020202020204" pitchFamily="34" charset="0"/>
              </a:rPr>
              <a:t>W</a:t>
            </a:r>
            <a:r>
              <a:rPr lang="en-AU" dirty="0" smtClean="0">
                <a:latin typeface="Century Gothic" panose="020B0502020202020204" pitchFamily="34" charset="0"/>
              </a:rPr>
              <a:t>e expect others to be respectful to us.</a:t>
            </a: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8600"/>
            <a:ext cx="5832648" cy="1108720"/>
          </a:xfrm>
        </p:spPr>
        <p:txBody>
          <a:bodyPr>
            <a:normAutofit/>
          </a:bodyPr>
          <a:lstStyle/>
          <a:p>
            <a:pPr algn="l"/>
            <a:r>
              <a:rPr lang="en-AU" i="1" dirty="0" smtClean="0">
                <a:solidFill>
                  <a:srgbClr val="25FF42"/>
                </a:solidFill>
                <a:latin typeface="Century Gothic" panose="020B0502020202020204" pitchFamily="34" charset="0"/>
              </a:rPr>
              <a:t>Your turn</a:t>
            </a:r>
            <a:endParaRPr lang="en-AU" i="1" dirty="0">
              <a:solidFill>
                <a:srgbClr val="25FF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89471"/>
            <a:ext cx="8496944" cy="414786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You teacher is going to role play for you. They will pretend to be rude, mean or a bully to you. What would you do or say? </a:t>
            </a:r>
            <a:endParaRPr lang="en-AU" dirty="0">
              <a:latin typeface="Century Gothic" panose="020B0502020202020204" pitchFamily="34" charset="0"/>
            </a:endParaRPr>
          </a:p>
          <a:p>
            <a:pPr algn="l"/>
            <a:endParaRPr lang="en-AU" dirty="0">
              <a:latin typeface="Century Gothic" panose="020B0502020202020204" pitchFamily="34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AU" dirty="0">
                <a:latin typeface="Century Gothic" panose="020B0502020202020204" pitchFamily="34" charset="0"/>
              </a:rPr>
              <a:t>You teacher will pretend to be rude, mean or a bully to </a:t>
            </a:r>
            <a:r>
              <a:rPr lang="en-AU" dirty="0" smtClean="0">
                <a:latin typeface="Century Gothic" panose="020B0502020202020204" pitchFamily="34" charset="0"/>
              </a:rPr>
              <a:t>someone else. How could you be an </a:t>
            </a:r>
            <a:r>
              <a:rPr lang="en-AU" dirty="0" err="1" smtClean="0">
                <a:latin typeface="Century Gothic" panose="020B0502020202020204" pitchFamily="34" charset="0"/>
              </a:rPr>
              <a:t>upstander</a:t>
            </a:r>
            <a:r>
              <a:rPr lang="en-AU" dirty="0" smtClean="0">
                <a:latin typeface="Century Gothic" panose="020B0502020202020204" pitchFamily="34" charset="0"/>
              </a:rPr>
              <a:t>?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364" name="Picture 4" descr="Image result for be an upstande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4221088"/>
            <a:ext cx="545985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299904"/>
            <a:ext cx="5832648" cy="110872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00B0F0"/>
                </a:solidFill>
                <a:latin typeface="Century Gothic" panose="020B0502020202020204" pitchFamily="34" charset="0"/>
              </a:rPr>
              <a:t>Goldie says</a:t>
            </a:r>
            <a:br>
              <a:rPr lang="en-AU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AU" i="1" dirty="0">
                <a:solidFill>
                  <a:srgbClr val="25FF42"/>
                </a:solidFill>
                <a:latin typeface="Century Gothic" panose="020B0502020202020204" pitchFamily="34" charset="0"/>
              </a:rPr>
              <a:t>Well done!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3540" y="620689"/>
            <a:ext cx="5328592" cy="374441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Now we all know how to be respectful.</a:t>
            </a:r>
          </a:p>
          <a:p>
            <a:pPr marL="457200" indent="-457200" algn="l">
              <a:buFont typeface="Arial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We know that we all deserve to be treated with respect.</a:t>
            </a:r>
          </a:p>
          <a:p>
            <a:pPr marL="457200" indent="-457200" algn="l">
              <a:buFont typeface="Arial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We know how to </a:t>
            </a:r>
            <a:r>
              <a:rPr lang="en-AU" b="1" dirty="0" smtClean="0">
                <a:latin typeface="Century Gothic" panose="020B0502020202020204" pitchFamily="34" charset="0"/>
              </a:rPr>
              <a:t>STOP, WALK AND TALK.</a:t>
            </a:r>
          </a:p>
          <a:p>
            <a:pPr marL="457200" indent="-457200" algn="l">
              <a:buFont typeface="Arial"/>
              <a:buChar char="•"/>
            </a:pPr>
            <a:r>
              <a:rPr lang="en-AU" dirty="0" err="1" smtClean="0">
                <a:latin typeface="Century Gothic" panose="020B0502020202020204" pitchFamily="34" charset="0"/>
              </a:rPr>
              <a:t>And,we</a:t>
            </a:r>
            <a:r>
              <a:rPr lang="en-AU" dirty="0" smtClean="0">
                <a:latin typeface="Century Gothic" panose="020B0502020202020204" pitchFamily="34" charset="0"/>
              </a:rPr>
              <a:t> know how to be an </a:t>
            </a:r>
            <a:r>
              <a:rPr lang="en-AU" b="1" dirty="0" err="1" smtClean="0">
                <a:latin typeface="Century Gothic" panose="020B0502020202020204" pitchFamily="34" charset="0"/>
              </a:rPr>
              <a:t>upstander</a:t>
            </a:r>
            <a:r>
              <a:rPr lang="en-AU" b="1" dirty="0" smtClean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90" y="3356992"/>
            <a:ext cx="3384070" cy="4785574"/>
          </a:xfrm>
          <a:prstGeom prst="rect">
            <a:avLst/>
          </a:prstGeom>
        </p:spPr>
      </p:pic>
      <p:pic>
        <p:nvPicPr>
          <p:cNvPr id="17410" name="Picture 2" descr="Image result for be an upstander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0"/>
          <a:stretch/>
        </p:blipFill>
        <p:spPr bwMode="auto">
          <a:xfrm>
            <a:off x="107504" y="210903"/>
            <a:ext cx="2822990" cy="39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772400" cy="3192384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Being respectful helps others to feel safe and </a:t>
            </a:r>
            <a:r>
              <a:rPr lang="en-AU" dirty="0" smtClean="0">
                <a:solidFill>
                  <a:srgbClr val="25FF42"/>
                </a:solidFill>
                <a:latin typeface="Century Gothic" panose="020B0502020202020204" pitchFamily="34" charset="0"/>
              </a:rPr>
              <a:t>happy</a:t>
            </a:r>
            <a: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and part of our school.</a:t>
            </a:r>
            <a:b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data:image/jpeg;base64,/9j/4AAQSkZJRgABAQAAAQABAAD/2wCEAAkGBhQSERQUEhQVFBQVFRgXFhYYFhQYGRgZFRcXHBgeIBcYHCYeGhwjHBcVHy8gIycpLSwuFSIxNjAqNSYrLSkBCQoKDgwOGg8PGjUkHyQtLDEpKS0sLCwsLCksKS8yNS0sLywsKSksKiwsLCwuLC0sLCwsLCwsLCwsKSwsLCwsLf/AABEIAOcA2gMBIgACEQEDEQH/xAAcAAEAAgMBAQEAAAAAAAAAAAAABgcBBAUDAgj/xABNEAACAQMCAgYGAw0ECAcBAAABAgMABBESIQUxBgcTQVFhFCIycYGRI2KhFRYzQkNScoKSsbLB0lWi0fAlU2SDk7PC4SQ0RGNzo/FU/8QAGwEBAAIDAQEAAAAAAAAAAAAAAAMEAQIFBgf/xAAyEQACAQIEAwYGAgIDAAAAAAAAAQIDEQQSITEFQVETIjJhgdFxkaHB8PFCsRRiBiMz/9oADAMBAAIRAxEAPwC8a1OKcVitomlndY40GWZuXl5knkANzW3VC9POPNxG+ePP/hbVyiqDs8gyHY+O+QPIfWNaTmoRzMnw9CdeoqcN2d3i3XPPMSvD4Aqcu2nzv7owdviT5gVHLrj3EJjmW/mH1YcRD5oAfnXgq42Gwrz9JXAJIGrln1c/A1zJ4qpLw6HsKPBsLSX/AG95+bsvl+zxk4eW9ua4c/Wmc/zrzHBkHJpR7pH/AMa3685YyeTFfcFP8QNQ9tUf8i88BhktKSfovuad3dz2yaobq7ViQqqJ5MEnkMZ376/R3DomWGNZGLOqKGY82YKAx+Jya/OD2UokikEiuYnWRVdBpLKQRnTzG1XJ1b9NJ+IpK00MaLEwQSRsxV25sArDuGnfUfaFdPDTzRs5XZ5Li1Ds6t408keW2vybJnSlKsnHFK8L2/jhQvNIkaDmzsqqM8t2OK8OF8bguQzW80cwU4Yoytg+BxyoDepSlAKUpQClKUApSlAKUpQClKUApSlAKxWaxQHzKcKSOeDivzN0abMJJ5l2J95Ar9OV+cJuHG0vru1O2mQtH5o26/3Sn21VxSvTZ2OCzUMWr800bNfLoCMEAg8wdx8q+qVxz3j10OZccG74XaI+AJ0/Lu/ztW70T4ebmU20l0be5P4MSRK8cvgA4KsG5+Oe7favatC+4e9xNbwwZ9IeQCMgkFcblsjcBcBs92knuq5QqZpZZq5wuJYVUaTrUZODXJNpP06ne4n1ecUDrD2UbLIwXt42JRVPMsrYZRjy8huRVzdH+Bx2dvHbxDCRrjPex5sx8ySSffW7bRlUUM2tgoBbAGogbnA2GTvjzr7zXThCMNIo8fXxFWu06kr2M0pStyA5fGeAQXDRvcqHSHUwR8GLUQBqZSMEqA2M7DW3liO8BfgsFyz2k1rHM66CEnAUgsDgJq0ZyB7I/fXP63b95DacPjYr6XJ9KRz7JMZHuOc/7vHfXlL0Jsmj7M20enGMhcP79Y9bPmTUVSqoOzJYUnNaFl0qsugvGZbK8+5lw7SROpezkY+tgZzGT34AOPDTtswAs2pE01dEbTTsxSlKyYFVp0yluJeNW9pFdz28clsXPZMB6ymY5wdtwoHwqy6qLpzxwx8dt3tk9Klit3RokYeqzdqAGYZ041gnPIeGa0nfK7bmVuSI9C7kDfi96AO89l+8rRehlyRkcXvCPEdj/TUbh4pe3f3Str0wui2TSFI19WKRhqiXVzJAGrcnkMGuZ0a4DJb8Jj4lZTPFMiSSSxMcwzJHI4IKdx0rsflgnNUL1EtZ6+5JZdCcfeVdf2te/wD1f019/eddf2tefs2/9FcmfrGuJ1hTh9sJJjbrcTCQnTGrDZQQVLMTy8iNtzp3eF9adtJDaSSho2uWdMbFY2i06yzkjCYZTnHI7jY1o5YhLcaGz9511/a15+zb/wBFPvPu/wC1rz9m3/ore4L0vgvlm9CkDvEMeurqMsDoJyMlCQdx4GvPor0be1EstxMZ7mchpZDkIMZ0qinZVGT/ANhgDTtqqvmlZ9DNka/3p3f9rXf/AA7b+in3p3f9rXf/AA7b+iuTwLpXNc8YukE6izt10hMRYZtl9vGfa7Q7H8UCp+DSdatB2bCSZWnTv03h1obheJ3Mja1RVaO3wS2c8k/NDH4VZPB439Hh7Vi0nZJ2h2GX0jUcAY3Oar3rZXtpeG2n+uugWH1VKqfskb5VZ2K6GHlKULyI5bn1VZ9cXRNnRL+Bcy24xKo/Hh3JP6uW/VY+AqzKwRU7V1ZiMnFqUd0fnW1uVkQMvI/Z4j31611en3Q08NmNxApNlK3rqB+AdvL8w937P5ueQHyMjcYyMY3ri16Lpyty5H0Dh+Oji6V/5Ldff4M87u6WNCzHYfb5e+tjoZePZ39td3ICxz6omz+SWQDQTn2dwD7tWa49zwp5jqkfRj2FXcL5knGT7q2rXihz6NxE5hk2E4Ayp7iT5HG53HfkVZw2WOzu/wA2ONxiVeqleLVPl8er6eVz9EcUaUQyGAK02huzDHC68erk+GcZrhWXV/bq6TTtLc3KMH7eWSTIZTkFUUhEXPJQMY23qJcB6cTcOQ2l/wCtpRvRLk+xKFU6EdvxW5DJPv7mbhdG+BjikPpV5czzSOzAoJCiRkHkFHLbBwMDDDbvq/KpFLMeajTbdi8aVUi9XcSbwXF3Ae4pOf3Y/nXvGOL2u8N3HdoPydwmGP64OSfewrRV4PmbOjNDpq2ekNkDyFsxHvPpH+AqSVWPSXpg78Tsri5t3tXiHZygnUpUs2WVsesMSMfhzNSSbp/G8nZWcUt5Kc4EY0ptz9dhuB4gY86hrRcpJomoyUY6nl1jgxR292nt2twj5+qSMj3Eqnzq3UbIBHI7iqD6e/dM2ublYYIpHWMQIweR2OSuSNXIrnYju2q75r+K1gUzyJEqKAWdgo2HianpRcY2ZBVkpSujfrQ41x6C0iMtxIsaDvJ3J8ABux8gCaiF71iS3OU4ZBrHL0qYMkI81U+vIfcB8a0LLosO17e7ka7ue6STGlPKOIeqg/ztSdWMBClKRm+6QXvEvVg12Nmech2uZR9UfklPjz8zyrUv57bhFqTEgDNsi83lk+s3NsZyT3d3MCt7pN0qhso9Uh1O3sRg+s5/kuebH7TtUU4Tw26bi3Dri/UA3DTNFCQfolijJT1T7PrMGHflcnB5V7yqJylsid5aWi3Jj0Z6HTJw6dXk0Xl4GeaQrr0lxgKVyOSkjnsWOOQrV4T1ZT+jx2t3d67WNiewhj7PXly+HlJ1FdRJwMe/YGvrrI6LR+jXd3JNcsyx5jjMzCJGOFXTGoG2og4JPOtXq76vrdrS2uZu1MzfS7TSqvtkx+qrAH1Qvvqtm7rnm59OZBzO7x/q3guXWRHltXWMREwME1RqMBSMYwBt7tjnAxy+kHVRHOLGGJljtrYv2inUXcOUJIbG7NpOScYzkcsVsXPW1bJOU7OVrcSdk12B9CJO8Z7wPEdwJAI3Pb4V0yguLqe1jDmS3zrJUBTpYKcNnfBONwK0vWhZ9DOhx+jfRmW34tezCIJbSRRLEVKYOhYxgIDkYww3AqRcd6NW94qrcx9oqHUoLOBkjB9kjPxrncB6fW9zHOzarc2zYmWbSpTcjJIJGMqw58xjwz4cH6xobu4ENtDcypkgziPES4B3LMQQO7cZ35VrJVG722GhEOr7obZzT8Rjmt45BBdFIwwJ0pqkAA35er9lWvDCqKFUBVUBVUDAAAwAAOQA2qH9ETbR8S4lFC0rSs6yzalURqTnIVgcneRuY7ts4qZ0ryblr5f0EV/xBe36S2icxbWzSHyLax/1RVZdVx0GXtuN8VuO6PRbr8Nm+2EfOrHrrUVlgl5ET3M0pXhfX0cMbSSuqRoMszHAA99SmDN3aJKjRyKHR1KspGQQeYIqielHRhuF3AjyWtJiewc76DzMbHx8D3jf87En4v1xySMRw+BSg27efUA36Ma4bHmT8BXE451iPdWktvxC0BDKSk0ByEdd0bs3OQAcZ9bkSMb1BUdOfcbOjhY4nDNYiEXb4aNexya8bq1WRSrDY/Z4EedanA7/ALWPf2l2Pn4H/PhXRrjyTpytzR7ynOGJpKS1jJfiO10AvxNFJY3QWQw40hwCGiPLY/mkjHgGHhXjfWz8HuDPCpaxlIEsYJJjbkCM/YTzyVP4prgi89Gu7a4HIOI5PNH2P2Fvsq3Z4FdWVwGVgQykZBB5gg8xV1T0UuT3R4vFYfsasqfTZ+T29jysL9Jo1kiYOjDIYf52I7wdxWOIcRjgQyTOsaDvY4+A7yfIb1CLrgVzwuRprHM1sxzJbkklfMd5wOTDcd4YVHTx4zPDcsgv7hpGAtSsnZwKpGkCNfbLZPrbr6u4Y8t40czunoVJ1sq1WpLr57ni8RjtLQejt/6m59Rf0o19rP1hn3CuPJ0PuODz2t3dA3VtA35F2+hJJI2cD1dTE9wJOCRne7La72Goadht4eW3hyr1urdJUZHAZHUqwPIqwwR8qmTyaW0Kjnn1KeFhccYlW7mdraBDqtUiZS49bOrUMgNsMnnkYAGN9lLbhsUyiSX0q5LYBlka4fPxyi/HGK5HVTxXTLPahi0Y1SRH9FwpP6wKn3g+NTG96HWczFpLaIsdyQCpPv0EZqOpJqTUnp5FqnBZU4r5m1fcdt4BmWaJAPF1z8FG5+AqL/f295OtrwxFaR84ll9VQFGSQvM4HiP1TXctuhNjGcraxZ811fxk1y+D2g++VAigBLUsQAAB6hXkOXtisUowlKxmrKcY3JP0T6r4raT0m6c3d2TntH9lD9VT3juY8u4LXz02H+leDn69yPnEtTqoP06H+keDn/aJh84v+1WqngfwZSW559a1lNNw547eN5XeSPKoMnSG1cvDIWpDwKyMVrBERgxwxoR5qig8vMGt+lcTP3VEmsVseqmYqLU3meHCXtBD2Y7XmTp148Sd8+eK14LSbhfFbub0We4guUJjMEZchiwYKcezvrG/dg771Jes3i89tZCW2fs3E0YJ0qw0uSpBDAjGSvyqDW3WtxCMfSR20wHM4eNsDzBx9lWoSnON3az5bEkMPUqJuEW7b2NbjnQe+e1muniPaXF2J5rZDlhEA+kYG5ILtsMkDB5g4nFp1nWKxpHCk2vZEtUt3EgPcAuAgx+lUg6KccN5aRXBj7MyAnRq1YAZgN8DnjPLvrrVHOrfuzWxEl0Kh4Xw+/m4lxLsC1rHJKRJOYzqCxFwix52JYbkjkBnO4zJ+qXpDJc8OLzuzvFK6s7EklcK4yTzwHx+rU3qNdJYIbHht4YI0iHZSNhFCgvIukHbvyV+Qo6vad23SwtY53UrEWs57hh61zdSyZ8RsP4tdWDUc6uOH9jwu0TvMKuffLlz/HUjrskJ5Xl4kUbySMERFLMx5AAZJqiOk/SaTikut8paIfoYeWvH5Rx3k9w7ht4lpL1u8fMsyWCH1FAlucd+/wBHH/1H9XwqCxcQDSmNBkKPWbuGNgB4/wDaqeJqyXdh6+R3+E4OnNqtW2vaK6v2X72NsCvmXVj1cZ884+yvulco9o1dWOfw/hhjd3LDL81VcKP8/wAzXQpSsyk5O7I6NGNGOSG3uc7j6ZhP6S/xAfzqUdFOlc0cyW103aLIdMMx9rV3I/jnkDzz493FkiDYBGcEH4g5H21pcSufWiRAzy9qjqiAlvUbPIe6rFGTdoHI4nhYOMq8nZpK3pfT1uXNUd470Et7lu0w0M3PtYjpbPiRyJ89j518xdIL1iCOHMqk76rmENj9Ejn5GpJUmsHoea0ktSFjhnGYNob1JlHLtQNXzdGP96tPiwv+yJ4nfrDbnYxwBQ8v1BpVck8uZ57jFWBWp9yYe17YxqZe5yNTD3Fs6fhipFXlzIuwhukRvoX0fKyNdPH2GqMRQQd8cIIPrfXYjJzvuc89pfSlRSlmdyaKsrCuB0Bh7XjXEZu6KOOAHzOnP2xH513ZZQqlm2VQWPuAyfsFaXUxZn0KW5Yetd3Ekv6oOkfaHPxqxhlq2V8Q9Eif1Cunq/8AjOEn/bGHzhf/AAqa1D+n6/TcLPhxBB84patT8L+BURJK87m4WNGdzhVBZjgnAG5O29elK4BOVv1j9MLK44bPHDdQvJ9GyKG3JWVG2HuBqt72T6Jz9Q/aKnHWD1dCJmu7WMNGctPCFB0+MiDw72Ue8eULsVe4fsraNp3I5IPVAPezH1VHmavxUbLJsdvhs6dOlUc5pX0t8/nvyLq6C8Rt2sreKCaOQxwxqwVgWBCjVleY3zzFSKq06MdTqIyzXhVpBuIocoinzkGGc+7SPfVlgYqrVUc3ddzitJOy2FQjrflP3PEK+1cTwwj4tq/6BU3qE9M17bifCbfuE0lww8oFBX7Q1bYeN6iNJbE+t4AiKi7BVCj3KMD91fdZrFdshPzVc30t5dT9iC9xd3LrGB3Ipwpz3BV7+4Anurw6P2gQSYIb6QqGGcME2yM74OSatXox0DHC7a9upMNcaJyhG4SNQ7KB9ZsBj8B3HNY8Bjxbx+4n5k1RxSUYPzZ6Pg0nWxEb7Qi7fnndm+3LbnWIwcDJBONyNhnv2rLcj3edYQbDJycbnln4VzOR6/mfVK8Li7VCobbUcA92cd9e9LPcKabaT1W543dwI0Zz+KM/4fbXpa8QHDrdHyvp14NZd9xBCfZJGCd+enG5GMHSAed0hP0ODyLqD7s5P7qm3SW7hsnZ1jS4u52HZq4XEcca4XzVAB3Y1Enfba7h493a9zynHKz7RRbsoq/zvr8l/Zy+inCr+4JmN5cRR5HZl1yZfE9izaVXw55zXVTrBi9NZHYrbBezWXT6jS6hqJbuUY0g8uZ5YqMXHTa9ug9uwjh/1jpqDaD+KMsefiO7w7/lLZQmgAaQMY7sVtWmoO0lr06EHD8BLFQzxdo8n1fsW0DWagHQnjhglW0kYmJ8+jsTurDcxk+B5r8u/af1G/IrzhKnJwmrNClKVg0I50/vilk6JvJOVgjHeWlOCP2dXzqxOA8KFtbQwLyijVM+JUAE/E5Pxqv7S39N4zEnOKwTtpPDtpPwY94GG/VNWfXRoRtAoVpXkK5vHOj0F4ix3Ca1Vw64Z0IYAgEFGB5Me/vrpUqYhIkerS3H4Oa9i/QvLj9zMawegMg/B8S4gv6UsUg/vx1LqVq4Re6M3If96fEF9jirn/5LS3f7V0mtWz6McTtgVgnsNJJYj0R4gSeZPZPz86nVK17KHQXZDD92V5xcPk/RkuEP95SK+fuzxRfa4Yj+cd5F+51FTWlaPDUnyM5mQg9MbpfwnCrwfoGCX+FxWlwBpLvjXpL21xBHDZmNO3iMZLvJvjmD6pPI91WJSkKEIPNEOTYrFZrFTmpx+mY/0deY/wD5Z/8AlNVEcK/Ax/oD91foTjFp2tvNH/rInT9pSP51+deAyardPEDSfeD/APlUcau4viei/wCPySryX+v3RuXHsN+if3Gvmyk1RofFFP2CvVhnbxrQ4G/0IU80JQ/qn/DFc9LuN+Z6qUrV4rqn9GvccbRezVnGpUkRmHLK5wwz3ZBNb11ZNaztbSHVgB4ZO6aFvYb342PmD4V8XMOtGX84EfOpVwPhH3Y4NGoIW9sSY43P1ANKn6rJoGfFc9xBt0IKrTcHutjh8RryweLhXjtJWa62/asRW4tlkUq4yDXKfh7xTaok1gppyz8j5knPICuja3ROpXUxyxkrIjbFWGx28KRXZlk7K3je4lP4kYzjzLcgPOo6Lq052itehZx9LA4yhnrtZXz526dfQ8+HWRTUzkF3OWI5DHIDyFesNy0snZW0b3Ev5sYzjzLclHnU14D1PyzYfiMulefo0J+x5e/3L+1VmcK4NDbRiO3iSJB3KAM+ZPMnzOTVmOFcnmqvU5E+LxoU1QwcbRWib+y9/kUzd9V3EDbyXEskcTwqZY4U9di0e4y42DbHGC29TTgPFRc20Uw/KICR4NyYfBgRU+IqquhEPY+mWvdbXciL+g/rJ/M/GpK1NRhotjlQrzq1HKo7tkmrQ49xlLW3eaTko2H5zH2VHvP2ZPdXE47xieRJjbt2EEKsXuWXUzlQcrEhxkZ21nbPs+NfPQfqwF3Bb3d9NcSMzCYQs+pCufU1agSdQwTgjZsVFTo5tzapVy7Es6sOAvBZ9rN/5i6YzzE8xr9hfLC427ixqYUpV8oClKUApSlAKUpQClKUApSlAKxWaxQGar+86lLJ2dle5iLszYSVdILEnYFDt/hVgUoZTa2Kpueo1h+Av5V8BIgf7VZf3VC+PdHZuFThbl1eOcFhKqkLrXmCMbHGCf0h51+iq17ywjmAWWNJFByA6qwBHI4YHfc7+dRypRkmmi1RxlajOM1Lbk9j86W3ETMdNtDNcN4RxsfmQNvlVgdU3R2+trmeSeDsYJ0BIZ0LCRT6p0g5GQ0mcgcxVoRQqoAUBQOQAAHyFfda06EKfhJcXxCti0lUtZckvx/Ui3STq1s76ZZpkYOBhtDaO0A5B8DJx4gg92cAY7fCeCQWqdnbxJEngoAz5k82Pmcmt6lTHPFKVxulHSuGwiEk+s6mCIqLqZ2IJwBy5A8yBQHZqs7VdPF+KKORNq/xMO9es/WxNn6PhznvGu4hRv2QG/fXH6GcUe7u+IXLx9kzvChTVq0mJCpGrAzyHd31Xqzi4OzJqPjRsdNUNw1rYoTqu5gHxzEMWGkP7j+rVqQwhFCqAFUAADkABgD5VVHRbj9s/G7h5pkRooxb2wY4DHUe1IY+qG1AqBnJDbVbVb0o5YoxVlmkKUpUpEKUr47dc6dQ1eGRn5UB90pSgFKrjrY6XXNs8MNpJ2Tsjyu2lGJClVRfWBAySxJx+KK8OqLp7cXjyw3T9owjWWNtKKcatLg6AAcEoQcd5rGZXsS9lPJntoWdSlKyRClKUArFZrFAZpSlAKUpQClKUApSlAK5XSTo3DfQGGcErkMCpwyMM4ZT3EZPzNdWvG8u0ijaSRgiIpZmOwAG5JoCi+OcNEd29q0jz9hoxcoAkkTSDIVsEhtgMsBjfcDcj24QLuzR0gMEgd2ctIJFfUwAzlSVOMDurgcC6UKnaNcB8zSvIZtLFXLHfuyMHPjz7q7T9LLUDPbA+QVyflprm1M6k1GOhum1qjlWliiILe5EczsSEjiR3lZ3Oc6vzjywMVZ3VZw7iMAkjulZbUD6ASurTLvy9QkacdxIwQMDBNQzojN6fxW0MKuYrbXJI5GAMrhR5EsF8zk+Bq86t0YtLNLd8jVnhfX0cMbSyuqRoMszHAA99QniXXRYJE7Qu08gwEiCSIXJ5bsuAPE7nyJIFevW8M2USn2Gu7dZB3FS/I+WdNcviPBba/Rwy+sjvGJFAWSN42KnBG/MAgHYgitp1MlrkkKedHG4tcyT78V4j6NqGRaQyLGFB5Bjuzn35HnXB4pwfhCQu0FzpmVS0bCVmYuBkDAHedsjGM866nRJbVLa4lu1iaSGeVJp5AJDIQdiC+Tkg4Cjnjzrp9VCWchmgmtY0maRp4EmgUv6OwXTiRl9bBz7gdsgbaRvKW7JJWitiwOg97JNw61kmyZHhQsTzbI2Y+ZGD8a7lYVcDA2ArNWCsU/10Q6Lu3lPstbyJnzjcMR8n+yuX1D2jG9kfHqpbEMfAyyoVHyRj8KuLj3Ry3vY+zuYxIgOoAlgQRkZDKQQcEjY99fHR/ovbWKMltGI1Y6m3ZixxjdmJJ27s7Vrl1uWHXbpKnba/wBWn9jq0pStiuKUpQCsVmsUBmlKUApSlAKUpQClKUAql+svpiLyRrZHK2Vuw9IkX8rIDsi45gH7Rn8VcyjrM6XOmLG0bFxMuZHH5CI82yOTNyHf38ytVgtgr3MVrGPobYdpJ9Zzyz4nl/eHdUFWoo6fljKJMRHHFvpWJV5EeqFA8PCo/wBLrKJbbUkaDLplkVQSpPcQO/au1xeGR4+zjwO0yrOeSqR6xx+MTyA865vGLItBHYwhpZpAixoMFsIQdR7goAO52+RrnUfErdTJdnRriltPbo9oVMQAUBcDRgAaWXmrDYYNdWqFgjXtiMy2l4oAkCO0MpI79jiRTzB3BFbtxbXEg0yX16y8iva6cjzKqM1e/wAmK0krMxYlHWnx6KVI+HxMJLmaaI6VIPZLG4dmbHI4U7c8ZPdWhxbgFx2ssllOkPb47VXUsNWNIkUjOl8DHLfTmobPYRRlI7NWN4GDRCL15dQ72JzhNznVtg1J4ugvFbUC7jkS5uZf/MQMRpx+JpYlQSu42IAzgZHNd1Vmj9eZNTnGKszm9DILCGJu37AXMEsiyNMVDZVyAwDnYFQOXfnepX0PgN9xAXygi2t4nihcgjtnkPrsAd9CjIB7yffj06NdW7PObziiwyTsMLAqKYoxjm2c9o+NsnIHidsWAiAAAAAAYAGwAHLapY07PM9zWVS6yrY+qUpUpEKUpQClKUApSlAKxWaxQGaUpQClKUApSlAK4XTPpSthatKRqkJ0Qx98kjeyPd3nyB8q7tRjpt0FTiIiPayQywljG6bgasZypxn2RyIPnQFWx5t45rm4bXPJmSZz3seSjwAOFAH7sVjovYFIi7/hZj2j/rbgfI5/WNa/EuEzG89DmmjnjtyryuilcnHqow5au8geJ3yNpBXIrXjdPd7mwrf6sgG4pekgZSCFQe8BiS3zOPkK0K2OrJ8cYvB+dbxt+yUH862wf/p6GCxuOdGLa8UC5hSXHIkesvucYZfga4K9UtgD7MxX8w3Nxp+WuplSurYwc/g/R+3tV020McQPPSoBPvbm3xJroUpQClKUApSlAKUpQClKUApSlAKxWaxQGaUpQClKUApSlAK4HTe7u47R/QIu1nY6Rug7MEHL4YgMRyA8SDuARXfqKdZcF5JYvHYpqkkOl8MqsIyDq06iBk7LzzhjigKd6P8AG0jh/BTsSxMkmkPqkbOSW1b8j8j510X6UoAD2NxuMj6LGRkjvPiCPhXxwziUiWugB4jHM0WhsHT2KjUPDm+/mK3b/iEmtUAViEjGDHE3rMoJ5r+cxqp/jKcr268+np1OVV4i6baa1VtLdfXoc266XlF1ejTBTyZsKDvjz79qlnVlwq7N/wCmyWxigmtdKsXQ5y0bIdOQ24HhXANl90OJQWWFMUZ1zFUUZSL2hlRyZidv/cFXsq4GBsBUlKlGPeSszoUZuccz/Pz+jNKUqclFKUoBSlKAUpSgFKUoBSlKAUpSgFYrNYoDNKUoBSlKAUpSgFaPHOJi2tpp25RRu/v0qSB8TgfGt6uR0r4B6baS2xkMYkAGsAEjSytyPMHGD5GgKf4JZ3C29uFYhpdUsmJF3aZzuRq39UL3ePnXTeSYSyyvGNEet1JiQ8j6nrAZ22PPkpqCemXKLHKswfTP2MWUX8QnS3LlnurtcH6LX17JcWiSwLoWN5GIYA6tQUZCk8ixxtVbs79OfLq9eZzZYOrKeZvnfxeWmlia9SfC9S3N8ygGeTs4xg4EcfPGe4sQP91VoVzujvBltLWG3TcRIFz+cfxm+LEn410asnRSSVkKUpQyKUpQClKUApSlAKUpQClKUApSlAKxWaxQGaUpQClKUApUL6WdaMFo5hiU3NyNjGhwqH68nJfcMnxxVdcU6XcQus9rcGFD+St/U28DJ7Z+eK2UW9itXxVKh436cy7L/jUEH4aaKL9ORE/iIqOdJOsWzS0uHhuoJJVifQqSozFyMLgA5O5HKqm6N/c+ESC/RWlVsrI4lcyI3L1RkagQQdvDzrd4h0lsCpEPDlkH5zxxQp+0QT+6onJ5rZWWoypuCnnVmeCcDC/ci3OcuTNINtsAP+4sPhUy6vOM2lvccRM1zDE73PZqskiK2iBdIO5GxLN8qgy9ILya5S9FuHSFGRWSKdoVDZyDIoO+59YbCtt+l9vOSZuHwTE82jkiZvtVWz8a0UZp3tf9m0qtK1nK3xL0tOLQy/gpY5P0HRv4Sa26/MN3Y20t0TBBJDEIxlXyDrJPI5OBjHf3V2OH8QurfHo95OgHJWbtU/YfIqxGDkrnOrY+hSqZJP13R+hqVWHRTraYzJb8QVEaQhY50yEZjgAMp9gk4GRtk8gN6s+tWrFyE4zipRd0KUpQ2FKUoBSlKAUpSgFKUoBSlKAVis1igM0pSgFec6EqwU6WIIDYzgkbHHfjnSlAUMnV1xK2JT0ZZssT2qzxDXk8z2hDfMVu2/V9xR//AE8MQ8ZJ1P2R5pSt88loU54GhOTnKN2/N+52rDqcnbe4vFQd6wR7/wDEk/pqV8I6sLCAhjD27j8edjKfk3qD4KKxStW29yenRp0/BFL0JWqgDA2A5VxuM9DbO73uLeJ2/P06X/bXDfbSlYJSJ3vUnbneC4uYPAaxIo+DDV/ernnqVmHLiJx52yk/8ys0rN2RSo05eKKfojb4b1KRiWOS5uXuBGwYR9msakgg74JJGw22zVlUpWDeMVFWirIUpShsKUpQClKUApSlAKUpQClKUArFKUB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39" y="4293096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12" y="1700808"/>
            <a:ext cx="7772400" cy="3192384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Safe, respectful learners don’t bully others. </a:t>
            </a:r>
            <a:b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data:image/jpeg;base64,/9j/4AAQSkZJRgABAQAAAQABAAD/2wCEAAkGBhQSERQUEhQVFBQVFRgXFhYYFhQYGRgZFRcXHBgeIBcYHCYeGhwjHBcVHy8gIycpLSwuFSIxNjAqNSYrLSkBCQoKDgwOGg8PGjUkHyQtLDEpKS0sLCwsLCksKS8yNS0sLywsKSksKiwsLCwuLC0sLCwsLCwsLCwsKSwsLCwsLf/AABEIAOcA2gMBIgACEQEDEQH/xAAcAAEAAgMBAQEAAAAAAAAAAAAABgcBBAUDAgj/xABNEAACAQMCAgYGAw0ECAcBAAABAgMABBESIQUxBgcTQVFhFCIycYGRI2KhFRYzQkNScoKSsbLB0lWi0fAlU2SDk7PC4SQ0RGNzo/FU/8QAGwEBAAIDAQEAAAAAAAAAAAAAAAMEAQIFBgf/xAAyEQACAQIEAwYGAgIDAAAAAAAAAQIDEQQSITEFQVETIjJhgdFxkaHB8PFCsRRiBiMz/9oADAMBAAIRAxEAPwC8a1OKcVitomlndY40GWZuXl5knkANzW3VC9POPNxG+ePP/hbVyiqDs8gyHY+O+QPIfWNaTmoRzMnw9CdeoqcN2d3i3XPPMSvD4Aqcu2nzv7owdviT5gVHLrj3EJjmW/mH1YcRD5oAfnXgq42Gwrz9JXAJIGrln1c/A1zJ4qpLw6HsKPBsLSX/AG95+bsvl+zxk4eW9ua4c/Wmc/zrzHBkHJpR7pH/AMa3685YyeTFfcFP8QNQ9tUf8i88BhktKSfovuad3dz2yaobq7ViQqqJ5MEnkMZ376/R3DomWGNZGLOqKGY82YKAx+Jya/OD2UokikEiuYnWRVdBpLKQRnTzG1XJ1b9NJ+IpK00MaLEwQSRsxV25sArDuGnfUfaFdPDTzRs5XZ5Li1Ds6t408keW2vybJnSlKsnHFK8L2/jhQvNIkaDmzsqqM8t2OK8OF8bguQzW80cwU4Yoytg+BxyoDepSlAKUpQClKUApSlAKUpQClKUApSlAKxWaxQHzKcKSOeDivzN0abMJJ5l2J95Ar9OV+cJuHG0vru1O2mQtH5o26/3Sn21VxSvTZ2OCzUMWr800bNfLoCMEAg8wdx8q+qVxz3j10OZccG74XaI+AJ0/Lu/ztW70T4ebmU20l0be5P4MSRK8cvgA4KsG5+Oe7favatC+4e9xNbwwZ9IeQCMgkFcblsjcBcBs92knuq5QqZpZZq5wuJYVUaTrUZODXJNpP06ne4n1ecUDrD2UbLIwXt42JRVPMsrYZRjy8huRVzdH+Bx2dvHbxDCRrjPex5sx8ySSffW7bRlUUM2tgoBbAGogbnA2GTvjzr7zXThCMNIo8fXxFWu06kr2M0pStyA5fGeAQXDRvcqHSHUwR8GLUQBqZSMEqA2M7DW3liO8BfgsFyz2k1rHM66CEnAUgsDgJq0ZyB7I/fXP63b95DacPjYr6XJ9KRz7JMZHuOc/7vHfXlL0Jsmj7M20enGMhcP79Y9bPmTUVSqoOzJYUnNaFl0qsugvGZbK8+5lw7SROpezkY+tgZzGT34AOPDTtswAs2pE01dEbTTsxSlKyYFVp0yluJeNW9pFdz28clsXPZMB6ymY5wdtwoHwqy6qLpzxwx8dt3tk9Klit3RokYeqzdqAGYZ041gnPIeGa0nfK7bmVuSI9C7kDfi96AO89l+8rRehlyRkcXvCPEdj/TUbh4pe3f3Str0wui2TSFI19WKRhqiXVzJAGrcnkMGuZ0a4DJb8Jj4lZTPFMiSSSxMcwzJHI4IKdx0rsflgnNUL1EtZ6+5JZdCcfeVdf2te/wD1f019/eddf2tefs2/9FcmfrGuJ1hTh9sJJjbrcTCQnTGrDZQQVLMTy8iNtzp3eF9adtJDaSSho2uWdMbFY2i06yzkjCYZTnHI7jY1o5YhLcaGz9511/a15+zb/wBFPvPu/wC1rz9m3/ore4L0vgvlm9CkDvEMeurqMsDoJyMlCQdx4GvPor0be1EstxMZ7mchpZDkIMZ0qinZVGT/ANhgDTtqqvmlZ9DNka/3p3f9rXf/AA7b+in3p3f9rXf/AA7b+iuTwLpXNc8YukE6izt10hMRYZtl9vGfa7Q7H8UCp+DSdatB2bCSZWnTv03h1obheJ3Mja1RVaO3wS2c8k/NDH4VZPB439Hh7Vi0nZJ2h2GX0jUcAY3Oar3rZXtpeG2n+uugWH1VKqfskb5VZ2K6GHlKULyI5bn1VZ9cXRNnRL+Bcy24xKo/Hh3JP6uW/VY+AqzKwRU7V1ZiMnFqUd0fnW1uVkQMvI/Z4j31611en3Q08NmNxApNlK3rqB+AdvL8w937P5ueQHyMjcYyMY3ri16Lpyty5H0Dh+Oji6V/5Ldff4M87u6WNCzHYfb5e+tjoZePZ39td3ICxz6omz+SWQDQTn2dwD7tWa49zwp5jqkfRj2FXcL5knGT7q2rXihz6NxE5hk2E4Ayp7iT5HG53HfkVZw2WOzu/wA2ONxiVeqleLVPl8er6eVz9EcUaUQyGAK02huzDHC68erk+GcZrhWXV/bq6TTtLc3KMH7eWSTIZTkFUUhEXPJQMY23qJcB6cTcOQ2l/wCtpRvRLk+xKFU6EdvxW5DJPv7mbhdG+BjikPpV5czzSOzAoJCiRkHkFHLbBwMDDDbvq/KpFLMeajTbdi8aVUi9XcSbwXF3Ae4pOf3Y/nXvGOL2u8N3HdoPydwmGP64OSfewrRV4PmbOjNDpq2ekNkDyFsxHvPpH+AqSVWPSXpg78Tsri5t3tXiHZygnUpUs2WVsesMSMfhzNSSbp/G8nZWcUt5Kc4EY0ptz9dhuB4gY86hrRcpJomoyUY6nl1jgxR292nt2twj5+qSMj3Eqnzq3UbIBHI7iqD6e/dM2ublYYIpHWMQIweR2OSuSNXIrnYju2q75r+K1gUzyJEqKAWdgo2HianpRcY2ZBVkpSujfrQ41x6C0iMtxIsaDvJ3J8ABux8gCaiF71iS3OU4ZBrHL0qYMkI81U+vIfcB8a0LLosO17e7ka7ue6STGlPKOIeqg/ztSdWMBClKRm+6QXvEvVg12Nmech2uZR9UfklPjz8zyrUv57bhFqTEgDNsi83lk+s3NsZyT3d3MCt7pN0qhso9Uh1O3sRg+s5/kuebH7TtUU4Tw26bi3Dri/UA3DTNFCQfolijJT1T7PrMGHflcnB5V7yqJylsid5aWi3Jj0Z6HTJw6dXk0Xl4GeaQrr0lxgKVyOSkjnsWOOQrV4T1ZT+jx2t3d67WNiewhj7PXly+HlJ1FdRJwMe/YGvrrI6LR+jXd3JNcsyx5jjMzCJGOFXTGoG2og4JPOtXq76vrdrS2uZu1MzfS7TSqvtkx+qrAH1Qvvqtm7rnm59OZBzO7x/q3guXWRHltXWMREwME1RqMBSMYwBt7tjnAxy+kHVRHOLGGJljtrYv2inUXcOUJIbG7NpOScYzkcsVsXPW1bJOU7OVrcSdk12B9CJO8Z7wPEdwJAI3Pb4V0yguLqe1jDmS3zrJUBTpYKcNnfBONwK0vWhZ9DOhx+jfRmW34tezCIJbSRRLEVKYOhYxgIDkYww3AqRcd6NW94qrcx9oqHUoLOBkjB9kjPxrncB6fW9zHOzarc2zYmWbSpTcjJIJGMqw58xjwz4cH6xobu4ENtDcypkgziPES4B3LMQQO7cZ35VrJVG722GhEOr7obZzT8Rjmt45BBdFIwwJ0pqkAA35er9lWvDCqKFUBVUBVUDAAAwAAOQA2qH9ETbR8S4lFC0rSs6yzalURqTnIVgcneRuY7ts4qZ0ryblr5f0EV/xBe36S2icxbWzSHyLax/1RVZdVx0GXtuN8VuO6PRbr8Nm+2EfOrHrrUVlgl5ET3M0pXhfX0cMbSSuqRoMszHAA99SmDN3aJKjRyKHR1KspGQQeYIqielHRhuF3AjyWtJiewc76DzMbHx8D3jf87En4v1xySMRw+BSg27efUA36Ma4bHmT8BXE451iPdWktvxC0BDKSk0ByEdd0bs3OQAcZ9bkSMb1BUdOfcbOjhY4nDNYiEXb4aNexya8bq1WRSrDY/Z4EedanA7/ALWPf2l2Pn4H/PhXRrjyTpytzR7ynOGJpKS1jJfiO10AvxNFJY3QWQw40hwCGiPLY/mkjHgGHhXjfWz8HuDPCpaxlIEsYJJjbkCM/YTzyVP4prgi89Gu7a4HIOI5PNH2P2Fvsq3Z4FdWVwGVgQykZBB5gg8xV1T0UuT3R4vFYfsasqfTZ+T29jysL9Jo1kiYOjDIYf52I7wdxWOIcRjgQyTOsaDvY4+A7yfIb1CLrgVzwuRprHM1sxzJbkklfMd5wOTDcd4YVHTx4zPDcsgv7hpGAtSsnZwKpGkCNfbLZPrbr6u4Y8t40czunoVJ1sq1WpLr57ni8RjtLQejt/6m59Rf0o19rP1hn3CuPJ0PuODz2t3dA3VtA35F2+hJJI2cD1dTE9wJOCRne7La72Goadht4eW3hyr1urdJUZHAZHUqwPIqwwR8qmTyaW0Kjnn1KeFhccYlW7mdraBDqtUiZS49bOrUMgNsMnnkYAGN9lLbhsUyiSX0q5LYBlka4fPxyi/HGK5HVTxXTLPahi0Y1SRH9FwpP6wKn3g+NTG96HWczFpLaIsdyQCpPv0EZqOpJqTUnp5FqnBZU4r5m1fcdt4BmWaJAPF1z8FG5+AqL/f295OtrwxFaR84ll9VQFGSQvM4HiP1TXctuhNjGcraxZ811fxk1y+D2g++VAigBLUsQAAB6hXkOXtisUowlKxmrKcY3JP0T6r4raT0m6c3d2TntH9lD9VT3juY8u4LXz02H+leDn69yPnEtTqoP06H+keDn/aJh84v+1WqngfwZSW559a1lNNw547eN5XeSPKoMnSG1cvDIWpDwKyMVrBERgxwxoR5qig8vMGt+lcTP3VEmsVseqmYqLU3meHCXtBD2Y7XmTp148Sd8+eK14LSbhfFbub0We4guUJjMEZchiwYKcezvrG/dg771Jes3i89tZCW2fs3E0YJ0qw0uSpBDAjGSvyqDW3WtxCMfSR20wHM4eNsDzBx9lWoSnON3az5bEkMPUqJuEW7b2NbjnQe+e1muniPaXF2J5rZDlhEA+kYG5ILtsMkDB5g4nFp1nWKxpHCk2vZEtUt3EgPcAuAgx+lUg6KccN5aRXBj7MyAnRq1YAZgN8DnjPLvrrVHOrfuzWxEl0Kh4Xw+/m4lxLsC1rHJKRJOYzqCxFwix52JYbkjkBnO4zJ+qXpDJc8OLzuzvFK6s7EklcK4yTzwHx+rU3qNdJYIbHht4YI0iHZSNhFCgvIukHbvyV+Qo6vad23SwtY53UrEWs57hh61zdSyZ8RsP4tdWDUc6uOH9jwu0TvMKuffLlz/HUjrskJ5Xl4kUbySMERFLMx5AAZJqiOk/SaTikut8paIfoYeWvH5Rx3k9w7ht4lpL1u8fMsyWCH1FAlucd+/wBHH/1H9XwqCxcQDSmNBkKPWbuGNgB4/wDaqeJqyXdh6+R3+E4OnNqtW2vaK6v2X72NsCvmXVj1cZ884+yvulco9o1dWOfw/hhjd3LDL81VcKP8/wAzXQpSsyk5O7I6NGNGOSG3uc7j6ZhP6S/xAfzqUdFOlc0cyW103aLIdMMx9rV3I/jnkDzz493FkiDYBGcEH4g5H21pcSufWiRAzy9qjqiAlvUbPIe6rFGTdoHI4nhYOMq8nZpK3pfT1uXNUd470Et7lu0w0M3PtYjpbPiRyJ89j518xdIL1iCOHMqk76rmENj9Ejn5GpJUmsHoea0ktSFjhnGYNob1JlHLtQNXzdGP96tPiwv+yJ4nfrDbnYxwBQ8v1BpVck8uZ57jFWBWp9yYe17YxqZe5yNTD3Fs6fhipFXlzIuwhukRvoX0fKyNdPH2GqMRQQd8cIIPrfXYjJzvuc89pfSlRSlmdyaKsrCuB0Bh7XjXEZu6KOOAHzOnP2xH513ZZQqlm2VQWPuAyfsFaXUxZn0KW5Yetd3Ekv6oOkfaHPxqxhlq2V8Q9Eif1Cunq/8AjOEn/bGHzhf/AAqa1D+n6/TcLPhxBB84patT8L+BURJK87m4WNGdzhVBZjgnAG5O29elK4BOVv1j9MLK44bPHDdQvJ9GyKG3JWVG2HuBqt72T6Jz9Q/aKnHWD1dCJmu7WMNGctPCFB0+MiDw72Ue8eULsVe4fsraNp3I5IPVAPezH1VHmavxUbLJsdvhs6dOlUc5pX0t8/nvyLq6C8Rt2sreKCaOQxwxqwVgWBCjVleY3zzFSKq06MdTqIyzXhVpBuIocoinzkGGc+7SPfVlgYqrVUc3ddzitJOy2FQjrflP3PEK+1cTwwj4tq/6BU3qE9M17bifCbfuE0lww8oFBX7Q1bYeN6iNJbE+t4AiKi7BVCj3KMD91fdZrFdshPzVc30t5dT9iC9xd3LrGB3Ipwpz3BV7+4Anurw6P2gQSYIb6QqGGcME2yM74OSatXox0DHC7a9upMNcaJyhG4SNQ7KB9ZsBj8B3HNY8Bjxbx+4n5k1RxSUYPzZ6Pg0nWxEb7Qi7fnndm+3LbnWIwcDJBONyNhnv2rLcj3edYQbDJycbnln4VzOR6/mfVK8Li7VCobbUcA92cd9e9LPcKabaT1W543dwI0Zz+KM/4fbXpa8QHDrdHyvp14NZd9xBCfZJGCd+enG5GMHSAed0hP0ODyLqD7s5P7qm3SW7hsnZ1jS4u52HZq4XEcca4XzVAB3Y1Enfba7h493a9zynHKz7RRbsoq/zvr8l/Zy+inCr+4JmN5cRR5HZl1yZfE9izaVXw55zXVTrBi9NZHYrbBezWXT6jS6hqJbuUY0g8uZ5YqMXHTa9ug9uwjh/1jpqDaD+KMsefiO7w7/lLZQmgAaQMY7sVtWmoO0lr06EHD8BLFQzxdo8n1fsW0DWagHQnjhglW0kYmJ8+jsTurDcxk+B5r8u/af1G/IrzhKnJwmrNClKVg0I50/vilk6JvJOVgjHeWlOCP2dXzqxOA8KFtbQwLyijVM+JUAE/E5Pxqv7S39N4zEnOKwTtpPDtpPwY94GG/VNWfXRoRtAoVpXkK5vHOj0F4ix3Ca1Vw64Z0IYAgEFGB5Me/vrpUqYhIkerS3H4Oa9i/QvLj9zMawegMg/B8S4gv6UsUg/vx1LqVq4Re6M3If96fEF9jirn/5LS3f7V0mtWz6McTtgVgnsNJJYj0R4gSeZPZPz86nVK17KHQXZDD92V5xcPk/RkuEP95SK+fuzxRfa4Yj+cd5F+51FTWlaPDUnyM5mQg9MbpfwnCrwfoGCX+FxWlwBpLvjXpL21xBHDZmNO3iMZLvJvjmD6pPI91WJSkKEIPNEOTYrFZrFTmpx+mY/0deY/wD5Z/8AlNVEcK/Ax/oD91foTjFp2tvNH/rInT9pSP51+deAyardPEDSfeD/APlUcau4viei/wCPySryX+v3RuXHsN+if3Gvmyk1RofFFP2CvVhnbxrQ4G/0IU80JQ/qn/DFc9LuN+Z6qUrV4rqn9GvccbRezVnGpUkRmHLK5wwz3ZBNb11ZNaztbSHVgB4ZO6aFvYb342PmD4V8XMOtGX84EfOpVwPhH3Y4NGoIW9sSY43P1ANKn6rJoGfFc9xBt0IKrTcHutjh8RryweLhXjtJWa62/asRW4tlkUq4yDXKfh7xTaok1gppyz8j5knPICuja3ROpXUxyxkrIjbFWGx28KRXZlk7K3je4lP4kYzjzLcgPOo6Lq052itehZx9LA4yhnrtZXz526dfQ8+HWRTUzkF3OWI5DHIDyFesNy0snZW0b3Ev5sYzjzLclHnU14D1PyzYfiMulefo0J+x5e/3L+1VmcK4NDbRiO3iSJB3KAM+ZPMnzOTVmOFcnmqvU5E+LxoU1QwcbRWib+y9/kUzd9V3EDbyXEskcTwqZY4U9di0e4y42DbHGC29TTgPFRc20Uw/KICR4NyYfBgRU+IqquhEPY+mWvdbXciL+g/rJ/M/GpK1NRhotjlQrzq1HKo7tkmrQ49xlLW3eaTko2H5zH2VHvP2ZPdXE47xieRJjbt2EEKsXuWXUzlQcrEhxkZ21nbPs+NfPQfqwF3Bb3d9NcSMzCYQs+pCufU1agSdQwTgjZsVFTo5tzapVy7Es6sOAvBZ9rN/5i6YzzE8xr9hfLC427ixqYUpV8oClKUApSlAKUpQClKUApSlAKxWaxQGar+86lLJ2dle5iLszYSVdILEnYFDt/hVgUoZTa2Kpueo1h+Av5V8BIgf7VZf3VC+PdHZuFThbl1eOcFhKqkLrXmCMbHGCf0h51+iq17ywjmAWWNJFByA6qwBHI4YHfc7+dRypRkmmi1RxlajOM1Lbk9j86W3ETMdNtDNcN4RxsfmQNvlVgdU3R2+trmeSeDsYJ0BIZ0LCRT6p0g5GQ0mcgcxVoRQqoAUBQOQAAHyFfda06EKfhJcXxCti0lUtZckvx/Ui3STq1s76ZZpkYOBhtDaO0A5B8DJx4gg92cAY7fCeCQWqdnbxJEngoAz5k82Pmcmt6lTHPFKVxulHSuGwiEk+s6mCIqLqZ2IJwBy5A8yBQHZqs7VdPF+KKORNq/xMO9es/WxNn6PhznvGu4hRv2QG/fXH6GcUe7u+IXLx9kzvChTVq0mJCpGrAzyHd31Xqzi4OzJqPjRsdNUNw1rYoTqu5gHxzEMWGkP7j+rVqQwhFCqAFUAADkABgD5VVHRbj9s/G7h5pkRooxb2wY4DHUe1IY+qG1AqBnJDbVbVb0o5YoxVlmkKUpUpEKUr47dc6dQ1eGRn5UB90pSgFKrjrY6XXNs8MNpJ2Tsjyu2lGJClVRfWBAySxJx+KK8OqLp7cXjyw3T9owjWWNtKKcatLg6AAcEoQcd5rGZXsS9lPJntoWdSlKyRClKUArFZrFAZpSlAKUpQClKUApSlAK5XSTo3DfQGGcErkMCpwyMM4ZT3EZPzNdWvG8u0ijaSRgiIpZmOwAG5JoCi+OcNEd29q0jz9hoxcoAkkTSDIVsEhtgMsBjfcDcj24QLuzR0gMEgd2ctIJFfUwAzlSVOMDurgcC6UKnaNcB8zSvIZtLFXLHfuyMHPjz7q7T9LLUDPbA+QVyflprm1M6k1GOhum1qjlWliiILe5EczsSEjiR3lZ3Oc6vzjywMVZ3VZw7iMAkjulZbUD6ASurTLvy9QkacdxIwQMDBNQzojN6fxW0MKuYrbXJI5GAMrhR5EsF8zk+Bq86t0YtLNLd8jVnhfX0cMbSyuqRoMszHAA99QniXXRYJE7Qu08gwEiCSIXJ5bsuAPE7nyJIFevW8M2USn2Gu7dZB3FS/I+WdNcviPBba/Rwy+sjvGJFAWSN42KnBG/MAgHYgitp1MlrkkKedHG4tcyT78V4j6NqGRaQyLGFB5Bjuzn35HnXB4pwfhCQu0FzpmVS0bCVmYuBkDAHedsjGM866nRJbVLa4lu1iaSGeVJp5AJDIQdiC+Tkg4Cjnjzrp9VCWchmgmtY0maRp4EmgUv6OwXTiRl9bBz7gdsgbaRvKW7JJWitiwOg97JNw61kmyZHhQsTzbI2Y+ZGD8a7lYVcDA2ArNWCsU/10Q6Lu3lPstbyJnzjcMR8n+yuX1D2jG9kfHqpbEMfAyyoVHyRj8KuLj3Ry3vY+zuYxIgOoAlgQRkZDKQQcEjY99fHR/ovbWKMltGI1Y6m3ZixxjdmJJ27s7Vrl1uWHXbpKnba/wBWn9jq0pStiuKUpQCsVmsUBmlKUApSlAKUpQClKUAql+svpiLyRrZHK2Vuw9IkX8rIDsi45gH7Rn8VcyjrM6XOmLG0bFxMuZHH5CI82yOTNyHf38ytVgtgr3MVrGPobYdpJ9Zzyz4nl/eHdUFWoo6fljKJMRHHFvpWJV5EeqFA8PCo/wBLrKJbbUkaDLplkVQSpPcQO/au1xeGR4+zjwO0yrOeSqR6xx+MTyA865vGLItBHYwhpZpAixoMFsIQdR7goAO52+RrnUfErdTJdnRriltPbo9oVMQAUBcDRgAaWXmrDYYNdWqFgjXtiMy2l4oAkCO0MpI79jiRTzB3BFbtxbXEg0yX16y8iva6cjzKqM1e/wAmK0krMxYlHWnx6KVI+HxMJLmaaI6VIPZLG4dmbHI4U7c8ZPdWhxbgFx2ssllOkPb47VXUsNWNIkUjOl8DHLfTmobPYRRlI7NWN4GDRCL15dQ72JzhNznVtg1J4ugvFbUC7jkS5uZf/MQMRpx+JpYlQSu42IAzgZHNd1Vmj9eZNTnGKszm9DILCGJu37AXMEsiyNMVDZVyAwDnYFQOXfnepX0PgN9xAXygi2t4nihcgjtnkPrsAd9CjIB7yffj06NdW7PObziiwyTsMLAqKYoxjm2c9o+NsnIHidsWAiAAAAAAYAGwAHLapY07PM9zWVS6yrY+qUpUpEKUpQClKUApSlAKxWaxQGaUpQClKUApSlAK4XTPpSthatKRqkJ0Qx98kjeyPd3nyB8q7tRjpt0FTiIiPayQywljG6bgasZypxn2RyIPnQFWx5t45rm4bXPJmSZz3seSjwAOFAH7sVjovYFIi7/hZj2j/rbgfI5/WNa/EuEzG89DmmjnjtyryuilcnHqow5au8geJ3yNpBXIrXjdPd7mwrf6sgG4pekgZSCFQe8BiS3zOPkK0K2OrJ8cYvB+dbxt+yUH862wf/p6GCxuOdGLa8UC5hSXHIkesvucYZfga4K9UtgD7MxX8w3Nxp+WuplSurYwc/g/R+3tV020McQPPSoBPvbm3xJroUpQClKUApSlAKUpQClKUApSlAKxWaxQGaUpQClKUApSlAK4HTe7u47R/QIu1nY6Rug7MEHL4YgMRyA8SDuARXfqKdZcF5JYvHYpqkkOl8MqsIyDq06iBk7LzzhjigKd6P8AG0jh/BTsSxMkmkPqkbOSW1b8j8j510X6UoAD2NxuMj6LGRkjvPiCPhXxwziUiWugB4jHM0WhsHT2KjUPDm+/mK3b/iEmtUAViEjGDHE3rMoJ5r+cxqp/jKcr268+np1OVV4i6baa1VtLdfXoc266XlF1ejTBTyZsKDvjz79qlnVlwq7N/wCmyWxigmtdKsXQ5y0bIdOQ24HhXANl90OJQWWFMUZ1zFUUZSL2hlRyZidv/cFXsq4GBsBUlKlGPeSszoUZuccz/Pz+jNKUqclFKUoBSlKAUpSgFKUoBSlKAUpSgFYrNYoDNKUoBSlKAUpSgFaPHOJi2tpp25RRu/v0qSB8TgfGt6uR0r4B6baS2xkMYkAGsAEjSytyPMHGD5GgKf4JZ3C29uFYhpdUsmJF3aZzuRq39UL3ePnXTeSYSyyvGNEet1JiQ8j6nrAZ22PPkpqCemXKLHKswfTP2MWUX8QnS3LlnurtcH6LX17JcWiSwLoWN5GIYA6tQUZCk8ixxtVbs79OfLq9eZzZYOrKeZvnfxeWmlia9SfC9S3N8ygGeTs4xg4EcfPGe4sQP91VoVzujvBltLWG3TcRIFz+cfxm+LEn410asnRSSVkKUpQyKUpQClKUApSlAKUpQClKUApSlAKxWaxQGaUpQClKUApUL6WdaMFo5hiU3NyNjGhwqH68nJfcMnxxVdcU6XcQus9rcGFD+St/U28DJ7Z+eK2UW9itXxVKh436cy7L/jUEH4aaKL9ORE/iIqOdJOsWzS0uHhuoJJVifQqSozFyMLgA5O5HKqm6N/c+ESC/RWlVsrI4lcyI3L1RkagQQdvDzrd4h0lsCpEPDlkH5zxxQp+0QT+6onJ5rZWWoypuCnnVmeCcDC/ci3OcuTNINtsAP+4sPhUy6vOM2lvccRM1zDE73PZqskiK2iBdIO5GxLN8qgy9ILya5S9FuHSFGRWSKdoVDZyDIoO+59YbCtt+l9vOSZuHwTE82jkiZvtVWz8a0UZp3tf9m0qtK1nK3xL0tOLQy/gpY5P0HRv4Sa26/MN3Y20t0TBBJDEIxlXyDrJPI5OBjHf3V2OH8QurfHo95OgHJWbtU/YfIqxGDkrnOrY+hSqZJP13R+hqVWHRTraYzJb8QVEaQhY50yEZjgAMp9gk4GRtk8gN6s+tWrFyE4zipRd0KUpQ2FKUoBSlKAUpSgFKUoBSlKAVis1igM0pSgFec6EqwU6WIIDYzgkbHHfjnSlAUMnV1xK2JT0ZZssT2qzxDXk8z2hDfMVu2/V9xR//AE8MQ8ZJ1P2R5pSt88loU54GhOTnKN2/N+52rDqcnbe4vFQd6wR7/wDEk/pqV8I6sLCAhjD27j8edjKfk3qD4KKxStW29yenRp0/BFL0JWqgDA2A5VxuM9DbO73uLeJ2/P06X/bXDfbSlYJSJ3vUnbneC4uYPAaxIo+DDV/ernnqVmHLiJx52yk/8ys0rN2RSo05eKKfojb4b1KRiWOS5uXuBGwYR9msakgg74JJGw22zVlUpWDeMVFWirIUpShsKUpQClKUApSlAKUpQClKUArFKUB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4293096"/>
            <a:ext cx="2466975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3437034"/>
            <a:ext cx="613341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is</a:t>
            </a:r>
            <a:r>
              <a:rPr lang="en-AU" sz="5000" dirty="0">
                <a:latin typeface="Century Gothic" panose="020B0502020202020204" pitchFamily="34" charset="0"/>
              </a:rPr>
              <a:t> </a:t>
            </a:r>
            <a:r>
              <a:rPr lang="en-AU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not okay.</a:t>
            </a:r>
            <a:endParaRPr lang="en-AU" sz="5000" dirty="0"/>
          </a:p>
        </p:txBody>
      </p:sp>
    </p:spTree>
    <p:extLst>
      <p:ext uri="{BB962C8B-B14F-4D97-AF65-F5344CB8AC3E}">
        <p14:creationId xmlns:p14="http://schemas.microsoft.com/office/powerpoint/2010/main" val="4555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193" y="18864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latin typeface="Century Gothic"/>
                <a:cs typeface="Century Gothic"/>
              </a:rPr>
              <a:t>What is bullying?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584264"/>
            <a:ext cx="8435280" cy="5301208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Sometimes kids can be mean. </a:t>
            </a:r>
            <a:endParaRPr lang="en-A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Century Gothic" panose="020B0502020202020204" pitchFamily="34" charset="0"/>
              </a:rPr>
              <a:t>Sometimes kids </a:t>
            </a:r>
            <a:r>
              <a:rPr lang="en-AU" dirty="0">
                <a:latin typeface="Century Gothic" panose="020B0502020202020204" pitchFamily="34" charset="0"/>
              </a:rPr>
              <a:t>can be rude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AU" dirty="0" smtClean="0">
                <a:latin typeface="Century Gothic" panose="020B0502020202020204" pitchFamily="34" charset="0"/>
              </a:rPr>
              <a:t>Sometimes </a:t>
            </a:r>
            <a:r>
              <a:rPr lang="en-AU" dirty="0">
                <a:latin typeface="Century Gothic" panose="020B0502020202020204" pitchFamily="34" charset="0"/>
              </a:rPr>
              <a:t>they can be bullies. </a:t>
            </a:r>
            <a:endParaRPr lang="en-A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365760" lvl="1" indent="0">
              <a:buNone/>
            </a:pPr>
            <a:r>
              <a:rPr lang="en-AU" dirty="0" smtClean="0">
                <a:latin typeface="Century Gothic" panose="020B0502020202020204" pitchFamily="34" charset="0"/>
              </a:rPr>
              <a:t>It is important to know the difference </a:t>
            </a:r>
          </a:p>
          <a:p>
            <a:pPr marL="0" indent="0">
              <a:buNone/>
            </a:pPr>
            <a:r>
              <a:rPr lang="en-AU" sz="5000" dirty="0" smtClean="0">
                <a:latin typeface="Century Gothic" panose="020B0502020202020204" pitchFamily="34" charset="0"/>
              </a:rPr>
              <a:t>(but none of these things are okay).</a:t>
            </a:r>
          </a:p>
          <a:p>
            <a:pPr marL="0" indent="0"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8764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what is bully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6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772400" cy="1362456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Bullying is never okay.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Image result for what is bullying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7"/>
          <a:stretch/>
        </p:blipFill>
        <p:spPr bwMode="auto">
          <a:xfrm>
            <a:off x="-283474" y="1844824"/>
            <a:ext cx="942320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6144" y="2492896"/>
            <a:ext cx="7772400" cy="1362456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At our school we </a:t>
            </a:r>
            <a:r>
              <a:rPr lang="en-AU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expect</a:t>
            </a:r>
            <a:r>
              <a:rPr lang="en-AU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respect.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mtClean="0">
                <a:latin typeface="Century Gothic" panose="020B0502020202020204" pitchFamily="34" charset="0"/>
              </a:rPr>
              <a:t>At KPS, we are respectful.</a:t>
            </a:r>
            <a:endParaRPr lang="en-AU">
              <a:latin typeface="Century Gothic" panose="020B0502020202020204" pitchFamily="34" charset="0"/>
            </a:endParaRPr>
          </a:p>
        </p:txBody>
      </p:sp>
      <p:pic>
        <p:nvPicPr>
          <p:cNvPr id="4" name="Picture 2" descr="Image result for bully free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57237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>
                <a:ln w="50800"/>
                <a:solidFill>
                  <a:schemeClr val="tx1"/>
                </a:solidFill>
                <a:effectLst/>
              </a:rPr>
              <a:t>What does it </a:t>
            </a:r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mean</a:t>
            </a:r>
            <a:br>
              <a:rPr lang="en-AU" dirty="0" smtClean="0">
                <a:ln w="50800"/>
                <a:solidFill>
                  <a:schemeClr val="tx1"/>
                </a:solidFill>
                <a:effectLst/>
              </a:rPr>
            </a:br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 </a:t>
            </a:r>
            <a:r>
              <a:rPr lang="en-AU" dirty="0">
                <a:ln w="50800"/>
                <a:solidFill>
                  <a:schemeClr val="tx1"/>
                </a:solidFill>
                <a:effectLst/>
              </a:rPr>
              <a:t>to </a:t>
            </a:r>
            <a:r>
              <a:rPr lang="en-AU" dirty="0" smtClean="0">
                <a:ln w="50800"/>
                <a:solidFill>
                  <a:srgbClr val="25FF42"/>
                </a:solidFill>
                <a:effectLst/>
              </a:rPr>
              <a:t>expect respect?</a:t>
            </a:r>
            <a:endParaRPr lang="en-AU" dirty="0">
              <a:ln w="50800"/>
              <a:solidFill>
                <a:srgbClr val="25FF42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7920880" cy="1509712"/>
          </a:xfrm>
        </p:spPr>
        <p:txBody>
          <a:bodyPr>
            <a:noAutofit/>
          </a:bodyPr>
          <a:lstStyle/>
          <a:p>
            <a:r>
              <a:rPr lang="en-AU" sz="3000" dirty="0" smtClean="0">
                <a:latin typeface="Century Gothic" panose="020B0502020202020204" pitchFamily="34" charset="0"/>
              </a:rPr>
              <a:t>At our school, we are safe respectful learners. When we are respectful, we: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Talk politely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>
                <a:latin typeface="Century Gothic" panose="020B0502020202020204" pitchFamily="34" charset="0"/>
              </a:rPr>
              <a:t>t</a:t>
            </a:r>
            <a:r>
              <a:rPr lang="en-AU" sz="3000" dirty="0" smtClean="0">
                <a:latin typeface="Century Gothic" panose="020B0502020202020204" pitchFamily="34" charset="0"/>
              </a:rPr>
              <a:t>ake care of property (and the feelings of others)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Play fairly.</a:t>
            </a:r>
            <a:endParaRPr lang="en-AU" sz="3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At KPS we are respectful. We </a:t>
            </a:r>
            <a:r>
              <a:rPr lang="en-AU" sz="3000" b="1" dirty="0" smtClean="0">
                <a:solidFill>
                  <a:srgbClr val="25FF42"/>
                </a:solidFill>
                <a:latin typeface="Century Gothic" panose="020B0502020202020204" pitchFamily="34" charset="0"/>
              </a:rPr>
              <a:t>expect</a:t>
            </a:r>
            <a:r>
              <a:rPr lang="en-AU" sz="3000" dirty="0" smtClean="0">
                <a:latin typeface="Century Gothic" panose="020B0502020202020204" pitchFamily="34" charset="0"/>
              </a:rPr>
              <a:t> others to </a:t>
            </a:r>
            <a:r>
              <a:rPr lang="en-AU" sz="3000" b="1" dirty="0" smtClean="0">
                <a:solidFill>
                  <a:srgbClr val="25FF42"/>
                </a:solidFill>
                <a:latin typeface="Century Gothic" panose="020B0502020202020204" pitchFamily="34" charset="0"/>
              </a:rPr>
              <a:t>respect</a:t>
            </a:r>
            <a:r>
              <a:rPr lang="en-AU" sz="3000" dirty="0" smtClean="0">
                <a:latin typeface="Century Gothic" panose="020B0502020202020204" pitchFamily="34" charset="0"/>
              </a:rPr>
              <a:t> us. 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6466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&amp;#x0D;&amp;#x0A;What it means to be ‘Safe’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t KPS, we are safe, respectful learners.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Today we are going to look at how to follow direction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Where is it important to follow directions?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Why is being safe important? 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What is ‘being safe’?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What does following instructions look like: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Time to role play!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What does being safe look like?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Look for Goldie around the school. Goldie tells us how to be safe! 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Time to play…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Who do we listen to?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What if a student asks you to do something that is unsafe?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What happens if an adult asks you to follow directions which don’t seem to be safe?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“No, thank you.&amp;#x0D;&amp;#x0A; I choose to be safe”.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When will teachers remind you to be safe?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Look at our signs…&amp;quot;&quot;/&gt;&lt;property id=&quot;20307&quot; value=&quot;273&quot;/&gt;&lt;/object&gt;&lt;object type=&quot;3&quot; unique_id=&quot;10022&quot;&gt;&lt;property id=&quot;20148&quot; value=&quot;5&quot;/&gt;&lt;property id=&quot;20300&quot; value=&quot;Slide 19 - &amp;quot; &amp;#x0D;&amp;#x0A;Now it’s your turn…&amp;quot;&quot;/&gt;&lt;property id=&quot;20307&quot; value=&quot;274&quot;/&gt;&lt;/object&gt;&lt;object type=&quot;3&quot; unique_id=&quot;10023&quot;&gt;&lt;property id=&quot;20148&quot; value=&quot;5&quot;/&gt;&lt;property id=&quot;20300&quot; value=&quot;Slide 20 - &amp;quot;Goldie says&amp;#x0D;&amp;#x0A;Well done!&amp;quot;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. following direction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following directions</Template>
  <TotalTime>220</TotalTime>
  <Words>555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Constantia</vt:lpstr>
      <vt:lpstr>Wingdings 2</vt:lpstr>
      <vt:lpstr>1. following directions</vt:lpstr>
      <vt:lpstr>  Bullying prevention: </vt:lpstr>
      <vt:lpstr>At KPS, we are respectful.</vt:lpstr>
      <vt:lpstr>Being respectful helps others to feel safe and happy and part of our school. </vt:lpstr>
      <vt:lpstr>Safe, respectful learners don’t bully others.   </vt:lpstr>
      <vt:lpstr>What is bullying?</vt:lpstr>
      <vt:lpstr>PowerPoint Presentation</vt:lpstr>
      <vt:lpstr>  Bullying is never okay.</vt:lpstr>
      <vt:lpstr>    At our school we expect respect.</vt:lpstr>
      <vt:lpstr>What does it mean  to expect respect?</vt:lpstr>
      <vt:lpstr>Bully prevention:  stop, walk, talk. </vt:lpstr>
      <vt:lpstr>Bystander or upstander? </vt:lpstr>
      <vt:lpstr>Bystander or upstander? </vt:lpstr>
      <vt:lpstr>Bystander or upstander? </vt:lpstr>
      <vt:lpstr>Be an upstander! </vt:lpstr>
      <vt:lpstr>What if someone tells you to STOP? </vt:lpstr>
      <vt:lpstr>Ways to say “STOP”</vt:lpstr>
      <vt:lpstr>Be an upstander!</vt:lpstr>
      <vt:lpstr>Be an upstander!</vt:lpstr>
      <vt:lpstr>Be an upstander!</vt:lpstr>
      <vt:lpstr>Your turn</vt:lpstr>
      <vt:lpstr>Goldie says Well done!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it means to be ‘Safe’</dc:title>
  <dc:creator>Wardlaw, Karen</dc:creator>
  <cp:lastModifiedBy>Wardlaw, Karen</cp:lastModifiedBy>
  <cp:revision>31</cp:revision>
  <dcterms:created xsi:type="dcterms:W3CDTF">2016-01-28T03:34:42Z</dcterms:created>
  <dcterms:modified xsi:type="dcterms:W3CDTF">2018-03-16T01:10:26Z</dcterms:modified>
</cp:coreProperties>
</file>